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476" r:id="rId2"/>
    <p:sldId id="475" r:id="rId3"/>
    <p:sldId id="474" r:id="rId4"/>
    <p:sldId id="473" r:id="rId5"/>
    <p:sldId id="472" r:id="rId6"/>
    <p:sldId id="471" r:id="rId7"/>
    <p:sldId id="470" r:id="rId8"/>
    <p:sldId id="469" r:id="rId9"/>
    <p:sldId id="468" r:id="rId10"/>
    <p:sldId id="466" r:id="rId11"/>
    <p:sldId id="467" r:id="rId12"/>
    <p:sldId id="462" r:id="rId13"/>
    <p:sldId id="465" r:id="rId14"/>
    <p:sldId id="464" r:id="rId15"/>
    <p:sldId id="463" r:id="rId16"/>
    <p:sldId id="461" r:id="rId17"/>
    <p:sldId id="460" r:id="rId18"/>
    <p:sldId id="459" r:id="rId19"/>
    <p:sldId id="458" r:id="rId20"/>
    <p:sldId id="446" r:id="rId21"/>
    <p:sldId id="457" r:id="rId22"/>
    <p:sldId id="456" r:id="rId23"/>
    <p:sldId id="455" r:id="rId24"/>
    <p:sldId id="454" r:id="rId25"/>
    <p:sldId id="453" r:id="rId26"/>
    <p:sldId id="452" r:id="rId27"/>
    <p:sldId id="447" r:id="rId28"/>
    <p:sldId id="451" r:id="rId29"/>
    <p:sldId id="448" r:id="rId30"/>
    <p:sldId id="449" r:id="rId31"/>
    <p:sldId id="450" r:id="rId32"/>
  </p:sldIdLst>
  <p:sldSz cx="9144000" cy="50577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66FF99"/>
    <a:srgbClr val="FFCCFF"/>
    <a:srgbClr val="FFFFCC"/>
    <a:srgbClr val="CCFFCC"/>
    <a:srgbClr val="0000FF"/>
    <a:srgbClr val="FF00FF"/>
    <a:srgbClr val="FFFF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86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57775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1907" y="0"/>
            <a:ext cx="8762858" cy="4858742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3158165"/>
            <a:ext cx="8496943" cy="1496273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0"/>
            <a:ext cx="6539684" cy="33694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21350" y="216322"/>
            <a:ext cx="8525337" cy="4241955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737297" y="2585092"/>
            <a:ext cx="7316390" cy="405871"/>
          </a:xfrm>
        </p:spPr>
        <p:txBody>
          <a:bodyPr anchor="t">
            <a:noAutofit/>
          </a:bodyPr>
          <a:lstStyle>
            <a:lvl1pPr marL="0" indent="0" algn="r">
              <a:buNone/>
              <a:defRPr sz="2065">
                <a:solidFill>
                  <a:schemeClr val="bg1">
                    <a:lumMod val="50000"/>
                  </a:schemeClr>
                </a:solidFill>
              </a:defRPr>
            </a:lvl1pPr>
            <a:lvl2pPr marL="337185" indent="0" algn="ctr">
              <a:buNone/>
              <a:defRPr sz="1475"/>
            </a:lvl2pPr>
            <a:lvl3pPr marL="674370" indent="0" algn="ctr">
              <a:buNone/>
              <a:defRPr sz="1328"/>
            </a:lvl3pPr>
            <a:lvl4pPr marL="1011555" indent="0" algn="ctr">
              <a:buNone/>
              <a:defRPr sz="1180"/>
            </a:lvl4pPr>
            <a:lvl5pPr marL="1348740" indent="0" algn="ctr">
              <a:buNone/>
              <a:defRPr sz="1180"/>
            </a:lvl5pPr>
            <a:lvl6pPr marL="1685925" indent="0" algn="ctr">
              <a:buNone/>
              <a:defRPr sz="1180"/>
            </a:lvl6pPr>
            <a:lvl7pPr marL="2023110" indent="0" algn="ctr">
              <a:buNone/>
              <a:defRPr sz="1180"/>
            </a:lvl7pPr>
            <a:lvl8pPr marL="2360295" indent="0" algn="ctr">
              <a:buNone/>
              <a:defRPr sz="1180"/>
            </a:lvl8pPr>
            <a:lvl9pPr marL="2697480" indent="0" algn="ctr">
              <a:buNone/>
              <a:defRPr sz="118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711406" y="3376617"/>
            <a:ext cx="4607740" cy="857795"/>
          </a:xfrm>
        </p:spPr>
        <p:txBody>
          <a:bodyPr/>
          <a:lstStyle>
            <a:lvl1pPr algn="ctr">
              <a:defRPr sz="3983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5EF4671-1947-4A8C-8463-7BE78D28C87A}" type="datetimeFigureOut">
              <a:rPr kumimoji="1" lang="ja-JP" altLang="en-US" smtClean="0"/>
              <a:t>2021/10/29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4170" y="3601230"/>
            <a:ext cx="3035429" cy="881709"/>
          </a:xfrm>
        </p:spPr>
        <p:txBody>
          <a:bodyPr vert="horz" lIns="91440" tIns="45720" rIns="91440" bIns="45720" rtlCol="0" anchor="ctr"/>
          <a:lstStyle>
            <a:lvl1pPr algn="r">
              <a:defRPr lang="en-US" sz="3983" dirty="0"/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388818" y="2826578"/>
            <a:ext cx="680390" cy="367622"/>
          </a:xfrm>
        </p:spPr>
        <p:txBody>
          <a:bodyPr/>
          <a:lstStyle>
            <a:lvl1pPr>
              <a:defRPr sz="177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3D04392-A475-44A5-B790-16D59BD30D9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3166039" y="3769625"/>
            <a:ext cx="386540" cy="380097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506"/>
          <p:cNvSpPr>
            <a:spLocks noChangeAspect="1"/>
          </p:cNvSpPr>
          <p:nvPr userDrawn="1"/>
        </p:nvSpPr>
        <p:spPr bwMode="auto">
          <a:xfrm>
            <a:off x="108726" y="137862"/>
            <a:ext cx="2263695" cy="4788873"/>
          </a:xfrm>
          <a:custGeom>
            <a:avLst/>
            <a:gdLst>
              <a:gd name="T0" fmla="*/ 185 w 194"/>
              <a:gd name="T1" fmla="*/ 253 h 411"/>
              <a:gd name="T2" fmla="*/ 179 w 194"/>
              <a:gd name="T3" fmla="*/ 224 h 411"/>
              <a:gd name="T4" fmla="*/ 166 w 194"/>
              <a:gd name="T5" fmla="*/ 209 h 411"/>
              <a:gd name="T6" fmla="*/ 136 w 194"/>
              <a:gd name="T7" fmla="*/ 184 h 411"/>
              <a:gd name="T8" fmla="*/ 118 w 194"/>
              <a:gd name="T9" fmla="*/ 165 h 411"/>
              <a:gd name="T10" fmla="*/ 98 w 194"/>
              <a:gd name="T11" fmla="*/ 135 h 411"/>
              <a:gd name="T12" fmla="*/ 101 w 194"/>
              <a:gd name="T13" fmla="*/ 98 h 411"/>
              <a:gd name="T14" fmla="*/ 109 w 194"/>
              <a:gd name="T15" fmla="*/ 92 h 411"/>
              <a:gd name="T16" fmla="*/ 119 w 194"/>
              <a:gd name="T17" fmla="*/ 83 h 411"/>
              <a:gd name="T18" fmla="*/ 130 w 194"/>
              <a:gd name="T19" fmla="*/ 70 h 411"/>
              <a:gd name="T20" fmla="*/ 152 w 194"/>
              <a:gd name="T21" fmla="*/ 54 h 411"/>
              <a:gd name="T22" fmla="*/ 134 w 194"/>
              <a:gd name="T23" fmla="*/ 47 h 411"/>
              <a:gd name="T24" fmla="*/ 116 w 194"/>
              <a:gd name="T25" fmla="*/ 24 h 411"/>
              <a:gd name="T26" fmla="*/ 91 w 194"/>
              <a:gd name="T27" fmla="*/ 7 h 411"/>
              <a:gd name="T28" fmla="*/ 69 w 194"/>
              <a:gd name="T29" fmla="*/ 14 h 411"/>
              <a:gd name="T30" fmla="*/ 50 w 194"/>
              <a:gd name="T31" fmla="*/ 18 h 411"/>
              <a:gd name="T32" fmla="*/ 37 w 194"/>
              <a:gd name="T33" fmla="*/ 18 h 411"/>
              <a:gd name="T34" fmla="*/ 25 w 194"/>
              <a:gd name="T35" fmla="*/ 19 h 411"/>
              <a:gd name="T36" fmla="*/ 0 w 194"/>
              <a:gd name="T37" fmla="*/ 24 h 411"/>
              <a:gd name="T38" fmla="*/ 26 w 194"/>
              <a:gd name="T39" fmla="*/ 71 h 411"/>
              <a:gd name="T40" fmla="*/ 53 w 194"/>
              <a:gd name="T41" fmla="*/ 70 h 411"/>
              <a:gd name="T42" fmla="*/ 67 w 194"/>
              <a:gd name="T43" fmla="*/ 88 h 411"/>
              <a:gd name="T44" fmla="*/ 66 w 194"/>
              <a:gd name="T45" fmla="*/ 104 h 411"/>
              <a:gd name="T46" fmla="*/ 50 w 194"/>
              <a:gd name="T47" fmla="*/ 117 h 411"/>
              <a:gd name="T48" fmla="*/ 78 w 194"/>
              <a:gd name="T49" fmla="*/ 140 h 411"/>
              <a:gd name="T50" fmla="*/ 105 w 194"/>
              <a:gd name="T51" fmla="*/ 170 h 411"/>
              <a:gd name="T52" fmla="*/ 117 w 194"/>
              <a:gd name="T53" fmla="*/ 193 h 411"/>
              <a:gd name="T54" fmla="*/ 134 w 194"/>
              <a:gd name="T55" fmla="*/ 215 h 411"/>
              <a:gd name="T56" fmla="*/ 141 w 194"/>
              <a:gd name="T57" fmla="*/ 247 h 411"/>
              <a:gd name="T58" fmla="*/ 141 w 194"/>
              <a:gd name="T59" fmla="*/ 292 h 411"/>
              <a:gd name="T60" fmla="*/ 130 w 194"/>
              <a:gd name="T61" fmla="*/ 312 h 411"/>
              <a:gd name="T62" fmla="*/ 108 w 194"/>
              <a:gd name="T63" fmla="*/ 326 h 411"/>
              <a:gd name="T64" fmla="*/ 106 w 194"/>
              <a:gd name="T65" fmla="*/ 348 h 411"/>
              <a:gd name="T66" fmla="*/ 76 w 194"/>
              <a:gd name="T67" fmla="*/ 354 h 411"/>
              <a:gd name="T68" fmla="*/ 64 w 194"/>
              <a:gd name="T69" fmla="*/ 366 h 411"/>
              <a:gd name="T70" fmla="*/ 66 w 194"/>
              <a:gd name="T71" fmla="*/ 407 h 411"/>
              <a:gd name="T72" fmla="*/ 95 w 194"/>
              <a:gd name="T73" fmla="*/ 393 h 411"/>
              <a:gd name="T74" fmla="*/ 107 w 194"/>
              <a:gd name="T75" fmla="*/ 387 h 411"/>
              <a:gd name="T76" fmla="*/ 120 w 194"/>
              <a:gd name="T77" fmla="*/ 373 h 411"/>
              <a:gd name="T78" fmla="*/ 138 w 194"/>
              <a:gd name="T79" fmla="*/ 358 h 411"/>
              <a:gd name="T80" fmla="*/ 164 w 194"/>
              <a:gd name="T81" fmla="*/ 347 h 411"/>
              <a:gd name="T82" fmla="*/ 179 w 194"/>
              <a:gd name="T83" fmla="*/ 335 h 411"/>
              <a:gd name="T84" fmla="*/ 189 w 194"/>
              <a:gd name="T85" fmla="*/ 312 h 411"/>
              <a:gd name="T86" fmla="*/ 191 w 194"/>
              <a:gd name="T87" fmla="*/ 297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94" h="411">
                <a:moveTo>
                  <a:pt x="190" y="281"/>
                </a:moveTo>
                <a:cubicBezTo>
                  <a:pt x="189" y="277"/>
                  <a:pt x="188" y="275"/>
                  <a:pt x="189" y="271"/>
                </a:cubicBezTo>
                <a:cubicBezTo>
                  <a:pt x="189" y="264"/>
                  <a:pt x="186" y="259"/>
                  <a:pt x="185" y="253"/>
                </a:cubicBezTo>
                <a:cubicBezTo>
                  <a:pt x="184" y="250"/>
                  <a:pt x="184" y="246"/>
                  <a:pt x="183" y="243"/>
                </a:cubicBezTo>
                <a:cubicBezTo>
                  <a:pt x="182" y="240"/>
                  <a:pt x="181" y="238"/>
                  <a:pt x="180" y="234"/>
                </a:cubicBezTo>
                <a:cubicBezTo>
                  <a:pt x="180" y="231"/>
                  <a:pt x="180" y="228"/>
                  <a:pt x="179" y="224"/>
                </a:cubicBezTo>
                <a:cubicBezTo>
                  <a:pt x="178" y="225"/>
                  <a:pt x="178" y="224"/>
                  <a:pt x="177" y="225"/>
                </a:cubicBezTo>
                <a:cubicBezTo>
                  <a:pt x="177" y="225"/>
                  <a:pt x="176" y="225"/>
                  <a:pt x="176" y="225"/>
                </a:cubicBezTo>
                <a:cubicBezTo>
                  <a:pt x="171" y="223"/>
                  <a:pt x="169" y="214"/>
                  <a:pt x="166" y="209"/>
                </a:cubicBezTo>
                <a:cubicBezTo>
                  <a:pt x="161" y="203"/>
                  <a:pt x="159" y="200"/>
                  <a:pt x="152" y="196"/>
                </a:cubicBezTo>
                <a:cubicBezTo>
                  <a:pt x="148" y="194"/>
                  <a:pt x="146" y="193"/>
                  <a:pt x="144" y="190"/>
                </a:cubicBezTo>
                <a:cubicBezTo>
                  <a:pt x="142" y="188"/>
                  <a:pt x="139" y="186"/>
                  <a:pt x="136" y="184"/>
                </a:cubicBezTo>
                <a:cubicBezTo>
                  <a:pt x="134" y="182"/>
                  <a:pt x="133" y="179"/>
                  <a:pt x="132" y="177"/>
                </a:cubicBezTo>
                <a:cubicBezTo>
                  <a:pt x="129" y="175"/>
                  <a:pt x="126" y="174"/>
                  <a:pt x="124" y="172"/>
                </a:cubicBezTo>
                <a:cubicBezTo>
                  <a:pt x="123" y="171"/>
                  <a:pt x="120" y="165"/>
                  <a:pt x="118" y="165"/>
                </a:cubicBezTo>
                <a:cubicBezTo>
                  <a:pt x="118" y="165"/>
                  <a:pt x="119" y="166"/>
                  <a:pt x="118" y="166"/>
                </a:cubicBezTo>
                <a:cubicBezTo>
                  <a:pt x="116" y="161"/>
                  <a:pt x="114" y="155"/>
                  <a:pt x="111" y="150"/>
                </a:cubicBezTo>
                <a:cubicBezTo>
                  <a:pt x="108" y="145"/>
                  <a:pt x="102" y="140"/>
                  <a:pt x="98" y="135"/>
                </a:cubicBezTo>
                <a:cubicBezTo>
                  <a:pt x="95" y="132"/>
                  <a:pt x="90" y="127"/>
                  <a:pt x="92" y="122"/>
                </a:cubicBezTo>
                <a:cubicBezTo>
                  <a:pt x="94" y="119"/>
                  <a:pt x="96" y="118"/>
                  <a:pt x="97" y="115"/>
                </a:cubicBezTo>
                <a:cubicBezTo>
                  <a:pt x="98" y="112"/>
                  <a:pt x="96" y="99"/>
                  <a:pt x="101" y="98"/>
                </a:cubicBezTo>
                <a:cubicBezTo>
                  <a:pt x="101" y="98"/>
                  <a:pt x="102" y="99"/>
                  <a:pt x="102" y="99"/>
                </a:cubicBezTo>
                <a:cubicBezTo>
                  <a:pt x="103" y="97"/>
                  <a:pt x="106" y="98"/>
                  <a:pt x="108" y="96"/>
                </a:cubicBezTo>
                <a:cubicBezTo>
                  <a:pt x="109" y="95"/>
                  <a:pt x="108" y="93"/>
                  <a:pt x="109" y="92"/>
                </a:cubicBezTo>
                <a:cubicBezTo>
                  <a:pt x="110" y="91"/>
                  <a:pt x="113" y="91"/>
                  <a:pt x="114" y="90"/>
                </a:cubicBezTo>
                <a:cubicBezTo>
                  <a:pt x="115" y="89"/>
                  <a:pt x="114" y="87"/>
                  <a:pt x="115" y="86"/>
                </a:cubicBezTo>
                <a:cubicBezTo>
                  <a:pt x="116" y="85"/>
                  <a:pt x="117" y="84"/>
                  <a:pt x="119" y="83"/>
                </a:cubicBezTo>
                <a:cubicBezTo>
                  <a:pt x="122" y="81"/>
                  <a:pt x="123" y="75"/>
                  <a:pt x="128" y="75"/>
                </a:cubicBezTo>
                <a:cubicBezTo>
                  <a:pt x="127" y="75"/>
                  <a:pt x="126" y="75"/>
                  <a:pt x="125" y="75"/>
                </a:cubicBezTo>
                <a:cubicBezTo>
                  <a:pt x="128" y="74"/>
                  <a:pt x="128" y="72"/>
                  <a:pt x="130" y="70"/>
                </a:cubicBezTo>
                <a:cubicBezTo>
                  <a:pt x="132" y="69"/>
                  <a:pt x="134" y="68"/>
                  <a:pt x="136" y="68"/>
                </a:cubicBezTo>
                <a:cubicBezTo>
                  <a:pt x="141" y="65"/>
                  <a:pt x="147" y="67"/>
                  <a:pt x="150" y="61"/>
                </a:cubicBezTo>
                <a:cubicBezTo>
                  <a:pt x="151" y="59"/>
                  <a:pt x="150" y="56"/>
                  <a:pt x="152" y="54"/>
                </a:cubicBezTo>
                <a:cubicBezTo>
                  <a:pt x="153" y="53"/>
                  <a:pt x="156" y="54"/>
                  <a:pt x="158" y="53"/>
                </a:cubicBezTo>
                <a:cubicBezTo>
                  <a:pt x="158" y="53"/>
                  <a:pt x="158" y="53"/>
                  <a:pt x="159" y="53"/>
                </a:cubicBezTo>
                <a:cubicBezTo>
                  <a:pt x="153" y="47"/>
                  <a:pt x="139" y="49"/>
                  <a:pt x="134" y="47"/>
                </a:cubicBezTo>
                <a:cubicBezTo>
                  <a:pt x="130" y="46"/>
                  <a:pt x="129" y="42"/>
                  <a:pt x="126" y="41"/>
                </a:cubicBezTo>
                <a:cubicBezTo>
                  <a:pt x="122" y="38"/>
                  <a:pt x="121" y="39"/>
                  <a:pt x="118" y="34"/>
                </a:cubicBezTo>
                <a:cubicBezTo>
                  <a:pt x="118" y="33"/>
                  <a:pt x="116" y="26"/>
                  <a:pt x="116" y="24"/>
                </a:cubicBezTo>
                <a:cubicBezTo>
                  <a:pt x="116" y="19"/>
                  <a:pt x="122" y="20"/>
                  <a:pt x="121" y="16"/>
                </a:cubicBezTo>
                <a:cubicBezTo>
                  <a:pt x="120" y="11"/>
                  <a:pt x="105" y="10"/>
                  <a:pt x="101" y="10"/>
                </a:cubicBezTo>
                <a:cubicBezTo>
                  <a:pt x="97" y="10"/>
                  <a:pt x="94" y="10"/>
                  <a:pt x="91" y="7"/>
                </a:cubicBezTo>
                <a:cubicBezTo>
                  <a:pt x="87" y="4"/>
                  <a:pt x="87" y="1"/>
                  <a:pt x="82" y="0"/>
                </a:cubicBezTo>
                <a:cubicBezTo>
                  <a:pt x="80" y="0"/>
                  <a:pt x="72" y="2"/>
                  <a:pt x="71" y="4"/>
                </a:cubicBezTo>
                <a:cubicBezTo>
                  <a:pt x="69" y="7"/>
                  <a:pt x="71" y="11"/>
                  <a:pt x="69" y="14"/>
                </a:cubicBezTo>
                <a:cubicBezTo>
                  <a:pt x="68" y="15"/>
                  <a:pt x="59" y="17"/>
                  <a:pt x="57" y="17"/>
                </a:cubicBezTo>
                <a:cubicBezTo>
                  <a:pt x="55" y="16"/>
                  <a:pt x="55" y="14"/>
                  <a:pt x="53" y="14"/>
                </a:cubicBezTo>
                <a:cubicBezTo>
                  <a:pt x="50" y="15"/>
                  <a:pt x="51" y="17"/>
                  <a:pt x="50" y="18"/>
                </a:cubicBezTo>
                <a:cubicBezTo>
                  <a:pt x="45" y="21"/>
                  <a:pt x="47" y="19"/>
                  <a:pt x="41" y="18"/>
                </a:cubicBezTo>
                <a:cubicBezTo>
                  <a:pt x="40" y="18"/>
                  <a:pt x="40" y="16"/>
                  <a:pt x="39" y="16"/>
                </a:cubicBezTo>
                <a:cubicBezTo>
                  <a:pt x="38" y="16"/>
                  <a:pt x="37" y="18"/>
                  <a:pt x="37" y="18"/>
                </a:cubicBezTo>
                <a:cubicBezTo>
                  <a:pt x="37" y="18"/>
                  <a:pt x="34" y="19"/>
                  <a:pt x="33" y="19"/>
                </a:cubicBezTo>
                <a:cubicBezTo>
                  <a:pt x="32" y="19"/>
                  <a:pt x="32" y="16"/>
                  <a:pt x="30" y="16"/>
                </a:cubicBezTo>
                <a:cubicBezTo>
                  <a:pt x="27" y="16"/>
                  <a:pt x="27" y="18"/>
                  <a:pt x="25" y="19"/>
                </a:cubicBezTo>
                <a:cubicBezTo>
                  <a:pt x="24" y="21"/>
                  <a:pt x="25" y="24"/>
                  <a:pt x="22" y="24"/>
                </a:cubicBezTo>
                <a:cubicBezTo>
                  <a:pt x="17" y="25"/>
                  <a:pt x="14" y="16"/>
                  <a:pt x="8" y="17"/>
                </a:cubicBezTo>
                <a:cubicBezTo>
                  <a:pt x="4" y="18"/>
                  <a:pt x="3" y="22"/>
                  <a:pt x="0" y="24"/>
                </a:cubicBezTo>
                <a:cubicBezTo>
                  <a:pt x="4" y="32"/>
                  <a:pt x="12" y="51"/>
                  <a:pt x="17" y="45"/>
                </a:cubicBezTo>
                <a:cubicBezTo>
                  <a:pt x="23" y="50"/>
                  <a:pt x="17" y="56"/>
                  <a:pt x="19" y="63"/>
                </a:cubicBezTo>
                <a:cubicBezTo>
                  <a:pt x="20" y="64"/>
                  <a:pt x="25" y="70"/>
                  <a:pt x="26" y="71"/>
                </a:cubicBezTo>
                <a:cubicBezTo>
                  <a:pt x="28" y="72"/>
                  <a:pt x="31" y="72"/>
                  <a:pt x="32" y="72"/>
                </a:cubicBezTo>
                <a:cubicBezTo>
                  <a:pt x="34" y="73"/>
                  <a:pt x="36" y="75"/>
                  <a:pt x="38" y="75"/>
                </a:cubicBezTo>
                <a:cubicBezTo>
                  <a:pt x="43" y="75"/>
                  <a:pt x="45" y="67"/>
                  <a:pt x="53" y="70"/>
                </a:cubicBezTo>
                <a:cubicBezTo>
                  <a:pt x="56" y="70"/>
                  <a:pt x="69" y="81"/>
                  <a:pt x="59" y="80"/>
                </a:cubicBezTo>
                <a:cubicBezTo>
                  <a:pt x="59" y="84"/>
                  <a:pt x="62" y="82"/>
                  <a:pt x="64" y="84"/>
                </a:cubicBezTo>
                <a:cubicBezTo>
                  <a:pt x="66" y="85"/>
                  <a:pt x="65" y="87"/>
                  <a:pt x="67" y="88"/>
                </a:cubicBezTo>
                <a:cubicBezTo>
                  <a:pt x="69" y="90"/>
                  <a:pt x="73" y="91"/>
                  <a:pt x="72" y="96"/>
                </a:cubicBezTo>
                <a:cubicBezTo>
                  <a:pt x="72" y="96"/>
                  <a:pt x="68" y="99"/>
                  <a:pt x="68" y="99"/>
                </a:cubicBezTo>
                <a:cubicBezTo>
                  <a:pt x="66" y="101"/>
                  <a:pt x="68" y="102"/>
                  <a:pt x="66" y="104"/>
                </a:cubicBezTo>
                <a:cubicBezTo>
                  <a:pt x="62" y="108"/>
                  <a:pt x="58" y="104"/>
                  <a:pt x="54" y="104"/>
                </a:cubicBezTo>
                <a:cubicBezTo>
                  <a:pt x="47" y="103"/>
                  <a:pt x="51" y="105"/>
                  <a:pt x="49" y="109"/>
                </a:cubicBezTo>
                <a:cubicBezTo>
                  <a:pt x="47" y="115"/>
                  <a:pt x="44" y="113"/>
                  <a:pt x="50" y="117"/>
                </a:cubicBezTo>
                <a:cubicBezTo>
                  <a:pt x="57" y="122"/>
                  <a:pt x="65" y="126"/>
                  <a:pt x="72" y="130"/>
                </a:cubicBezTo>
                <a:cubicBezTo>
                  <a:pt x="76" y="132"/>
                  <a:pt x="77" y="133"/>
                  <a:pt x="78" y="136"/>
                </a:cubicBezTo>
                <a:cubicBezTo>
                  <a:pt x="79" y="137"/>
                  <a:pt x="77" y="139"/>
                  <a:pt x="78" y="140"/>
                </a:cubicBezTo>
                <a:cubicBezTo>
                  <a:pt x="79" y="142"/>
                  <a:pt x="80" y="143"/>
                  <a:pt x="82" y="144"/>
                </a:cubicBezTo>
                <a:cubicBezTo>
                  <a:pt x="87" y="151"/>
                  <a:pt x="91" y="157"/>
                  <a:pt x="96" y="163"/>
                </a:cubicBezTo>
                <a:cubicBezTo>
                  <a:pt x="98" y="166"/>
                  <a:pt x="102" y="168"/>
                  <a:pt x="105" y="170"/>
                </a:cubicBezTo>
                <a:cubicBezTo>
                  <a:pt x="105" y="171"/>
                  <a:pt x="109" y="173"/>
                  <a:pt x="109" y="173"/>
                </a:cubicBezTo>
                <a:cubicBezTo>
                  <a:pt x="109" y="173"/>
                  <a:pt x="110" y="176"/>
                  <a:pt x="111" y="176"/>
                </a:cubicBezTo>
                <a:cubicBezTo>
                  <a:pt x="116" y="181"/>
                  <a:pt x="116" y="185"/>
                  <a:pt x="117" y="193"/>
                </a:cubicBezTo>
                <a:cubicBezTo>
                  <a:pt x="118" y="193"/>
                  <a:pt x="122" y="193"/>
                  <a:pt x="123" y="194"/>
                </a:cubicBezTo>
                <a:cubicBezTo>
                  <a:pt x="126" y="195"/>
                  <a:pt x="132" y="203"/>
                  <a:pt x="132" y="206"/>
                </a:cubicBezTo>
                <a:cubicBezTo>
                  <a:pt x="133" y="209"/>
                  <a:pt x="132" y="212"/>
                  <a:pt x="134" y="215"/>
                </a:cubicBezTo>
                <a:cubicBezTo>
                  <a:pt x="137" y="220"/>
                  <a:pt x="147" y="223"/>
                  <a:pt x="144" y="231"/>
                </a:cubicBezTo>
                <a:cubicBezTo>
                  <a:pt x="143" y="235"/>
                  <a:pt x="141" y="234"/>
                  <a:pt x="140" y="238"/>
                </a:cubicBezTo>
                <a:cubicBezTo>
                  <a:pt x="139" y="241"/>
                  <a:pt x="141" y="244"/>
                  <a:pt x="141" y="247"/>
                </a:cubicBezTo>
                <a:cubicBezTo>
                  <a:pt x="140" y="250"/>
                  <a:pt x="139" y="251"/>
                  <a:pt x="138" y="255"/>
                </a:cubicBezTo>
                <a:cubicBezTo>
                  <a:pt x="137" y="264"/>
                  <a:pt x="145" y="271"/>
                  <a:pt x="144" y="281"/>
                </a:cubicBezTo>
                <a:cubicBezTo>
                  <a:pt x="143" y="285"/>
                  <a:pt x="141" y="288"/>
                  <a:pt x="141" y="292"/>
                </a:cubicBezTo>
                <a:cubicBezTo>
                  <a:pt x="141" y="296"/>
                  <a:pt x="143" y="299"/>
                  <a:pt x="143" y="303"/>
                </a:cubicBezTo>
                <a:cubicBezTo>
                  <a:pt x="143" y="309"/>
                  <a:pt x="140" y="308"/>
                  <a:pt x="135" y="310"/>
                </a:cubicBezTo>
                <a:cubicBezTo>
                  <a:pt x="132" y="311"/>
                  <a:pt x="133" y="310"/>
                  <a:pt x="130" y="312"/>
                </a:cubicBezTo>
                <a:cubicBezTo>
                  <a:pt x="129" y="313"/>
                  <a:pt x="128" y="315"/>
                  <a:pt x="126" y="316"/>
                </a:cubicBezTo>
                <a:cubicBezTo>
                  <a:pt x="122" y="318"/>
                  <a:pt x="116" y="316"/>
                  <a:pt x="112" y="319"/>
                </a:cubicBezTo>
                <a:cubicBezTo>
                  <a:pt x="110" y="322"/>
                  <a:pt x="114" y="325"/>
                  <a:pt x="108" y="326"/>
                </a:cubicBezTo>
                <a:cubicBezTo>
                  <a:pt x="103" y="326"/>
                  <a:pt x="101" y="324"/>
                  <a:pt x="99" y="329"/>
                </a:cubicBezTo>
                <a:cubicBezTo>
                  <a:pt x="97" y="331"/>
                  <a:pt x="97" y="336"/>
                  <a:pt x="99" y="338"/>
                </a:cubicBezTo>
                <a:cubicBezTo>
                  <a:pt x="101" y="343"/>
                  <a:pt x="107" y="343"/>
                  <a:pt x="106" y="348"/>
                </a:cubicBezTo>
                <a:cubicBezTo>
                  <a:pt x="100" y="349"/>
                  <a:pt x="96" y="345"/>
                  <a:pt x="90" y="345"/>
                </a:cubicBezTo>
                <a:cubicBezTo>
                  <a:pt x="89" y="345"/>
                  <a:pt x="75" y="349"/>
                  <a:pt x="75" y="346"/>
                </a:cubicBezTo>
                <a:cubicBezTo>
                  <a:pt x="75" y="349"/>
                  <a:pt x="76" y="351"/>
                  <a:pt x="76" y="354"/>
                </a:cubicBezTo>
                <a:cubicBezTo>
                  <a:pt x="72" y="354"/>
                  <a:pt x="67" y="357"/>
                  <a:pt x="64" y="358"/>
                </a:cubicBezTo>
                <a:cubicBezTo>
                  <a:pt x="60" y="360"/>
                  <a:pt x="60" y="357"/>
                  <a:pt x="59" y="361"/>
                </a:cubicBezTo>
                <a:cubicBezTo>
                  <a:pt x="61" y="362"/>
                  <a:pt x="62" y="364"/>
                  <a:pt x="64" y="366"/>
                </a:cubicBezTo>
                <a:cubicBezTo>
                  <a:pt x="68" y="369"/>
                  <a:pt x="74" y="369"/>
                  <a:pt x="76" y="373"/>
                </a:cubicBezTo>
                <a:cubicBezTo>
                  <a:pt x="71" y="374"/>
                  <a:pt x="69" y="386"/>
                  <a:pt x="69" y="390"/>
                </a:cubicBezTo>
                <a:cubicBezTo>
                  <a:pt x="70" y="394"/>
                  <a:pt x="72" y="407"/>
                  <a:pt x="66" y="407"/>
                </a:cubicBezTo>
                <a:cubicBezTo>
                  <a:pt x="71" y="410"/>
                  <a:pt x="71" y="411"/>
                  <a:pt x="76" y="409"/>
                </a:cubicBezTo>
                <a:cubicBezTo>
                  <a:pt x="81" y="405"/>
                  <a:pt x="83" y="404"/>
                  <a:pt x="85" y="399"/>
                </a:cubicBezTo>
                <a:cubicBezTo>
                  <a:pt x="88" y="394"/>
                  <a:pt x="91" y="396"/>
                  <a:pt x="95" y="393"/>
                </a:cubicBezTo>
                <a:cubicBezTo>
                  <a:pt x="97" y="393"/>
                  <a:pt x="98" y="392"/>
                  <a:pt x="100" y="391"/>
                </a:cubicBezTo>
                <a:cubicBezTo>
                  <a:pt x="102" y="390"/>
                  <a:pt x="104" y="391"/>
                  <a:pt x="105" y="390"/>
                </a:cubicBezTo>
                <a:cubicBezTo>
                  <a:pt x="106" y="390"/>
                  <a:pt x="106" y="388"/>
                  <a:pt x="107" y="387"/>
                </a:cubicBezTo>
                <a:cubicBezTo>
                  <a:pt x="108" y="387"/>
                  <a:pt x="115" y="384"/>
                  <a:pt x="115" y="385"/>
                </a:cubicBezTo>
                <a:cubicBezTo>
                  <a:pt x="115" y="382"/>
                  <a:pt x="113" y="378"/>
                  <a:pt x="117" y="379"/>
                </a:cubicBezTo>
                <a:cubicBezTo>
                  <a:pt x="118" y="378"/>
                  <a:pt x="120" y="374"/>
                  <a:pt x="120" y="373"/>
                </a:cubicBezTo>
                <a:cubicBezTo>
                  <a:pt x="122" y="370"/>
                  <a:pt x="122" y="368"/>
                  <a:pt x="122" y="364"/>
                </a:cubicBezTo>
                <a:cubicBezTo>
                  <a:pt x="123" y="360"/>
                  <a:pt x="125" y="358"/>
                  <a:pt x="130" y="360"/>
                </a:cubicBezTo>
                <a:cubicBezTo>
                  <a:pt x="135" y="361"/>
                  <a:pt x="134" y="361"/>
                  <a:pt x="138" y="358"/>
                </a:cubicBezTo>
                <a:cubicBezTo>
                  <a:pt x="140" y="357"/>
                  <a:pt x="144" y="356"/>
                  <a:pt x="146" y="355"/>
                </a:cubicBezTo>
                <a:cubicBezTo>
                  <a:pt x="150" y="354"/>
                  <a:pt x="152" y="355"/>
                  <a:pt x="155" y="351"/>
                </a:cubicBezTo>
                <a:cubicBezTo>
                  <a:pt x="158" y="349"/>
                  <a:pt x="160" y="348"/>
                  <a:pt x="164" y="347"/>
                </a:cubicBezTo>
                <a:cubicBezTo>
                  <a:pt x="167" y="345"/>
                  <a:pt x="170" y="345"/>
                  <a:pt x="173" y="343"/>
                </a:cubicBezTo>
                <a:cubicBezTo>
                  <a:pt x="175" y="342"/>
                  <a:pt x="176" y="342"/>
                  <a:pt x="177" y="340"/>
                </a:cubicBezTo>
                <a:cubicBezTo>
                  <a:pt x="178" y="338"/>
                  <a:pt x="178" y="336"/>
                  <a:pt x="179" y="335"/>
                </a:cubicBezTo>
                <a:cubicBezTo>
                  <a:pt x="181" y="332"/>
                  <a:pt x="183" y="331"/>
                  <a:pt x="185" y="328"/>
                </a:cubicBezTo>
                <a:cubicBezTo>
                  <a:pt x="186" y="326"/>
                  <a:pt x="187" y="321"/>
                  <a:pt x="189" y="320"/>
                </a:cubicBezTo>
                <a:cubicBezTo>
                  <a:pt x="188" y="318"/>
                  <a:pt x="188" y="314"/>
                  <a:pt x="189" y="312"/>
                </a:cubicBezTo>
                <a:cubicBezTo>
                  <a:pt x="189" y="309"/>
                  <a:pt x="189" y="305"/>
                  <a:pt x="189" y="302"/>
                </a:cubicBezTo>
                <a:cubicBezTo>
                  <a:pt x="190" y="302"/>
                  <a:pt x="191" y="301"/>
                  <a:pt x="191" y="301"/>
                </a:cubicBezTo>
                <a:cubicBezTo>
                  <a:pt x="191" y="300"/>
                  <a:pt x="191" y="298"/>
                  <a:pt x="191" y="297"/>
                </a:cubicBezTo>
                <a:cubicBezTo>
                  <a:pt x="191" y="295"/>
                  <a:pt x="192" y="295"/>
                  <a:pt x="193" y="293"/>
                </a:cubicBezTo>
                <a:cubicBezTo>
                  <a:pt x="194" y="289"/>
                  <a:pt x="191" y="285"/>
                  <a:pt x="190" y="281"/>
                </a:cubicBezTo>
                <a:close/>
              </a:path>
            </a:pathLst>
          </a:custGeom>
          <a:solidFill>
            <a:srgbClr val="66FF99"/>
          </a:solidFill>
          <a:ln w="25400" cap="rnd">
            <a:solidFill>
              <a:srgbClr val="006600"/>
            </a:solidFill>
            <a:prstDash val="solid"/>
            <a:round/>
            <a:headEnd/>
            <a:tailEnd/>
          </a:ln>
        </p:spPr>
        <p:txBody>
          <a:bodyPr vert="horz" wrap="square" lIns="67437" tIns="33719" rIns="67437" bIns="33719" numCol="1" anchor="t" anchorCtr="0" compatLnSpc="1">
            <a:prstTxWarp prst="textNoShape">
              <a:avLst/>
            </a:prstTxWarp>
          </a:bodyPr>
          <a:lstStyle/>
          <a:p>
            <a:endParaRPr lang="ja-JP" altLang="en-US" sz="1328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668401" y="488709"/>
            <a:ext cx="7316390" cy="2040314"/>
          </a:xfrm>
        </p:spPr>
        <p:txBody>
          <a:bodyPr anchor="b">
            <a:normAutofit/>
          </a:bodyPr>
          <a:lstStyle>
            <a:lvl1pPr algn="r">
              <a:defRPr sz="59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20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28421"/>
            <a:ext cx="7796031" cy="434274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505777"/>
            <a:ext cx="7794385" cy="2356241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2360"/>
            </a:lvl1pPr>
            <a:lvl2pPr marL="337185" indent="0">
              <a:buNone/>
              <a:defRPr sz="2065"/>
            </a:lvl2pPr>
            <a:lvl3pPr marL="674370" indent="0">
              <a:buNone/>
              <a:defRPr sz="1770"/>
            </a:lvl3pPr>
            <a:lvl4pPr marL="1011555" indent="0">
              <a:buNone/>
              <a:defRPr sz="1475"/>
            </a:lvl4pPr>
            <a:lvl5pPr marL="1348740" indent="0">
              <a:buNone/>
              <a:defRPr sz="1475"/>
            </a:lvl5pPr>
            <a:lvl6pPr marL="1685925" indent="0">
              <a:buNone/>
              <a:defRPr sz="1475"/>
            </a:lvl6pPr>
            <a:lvl7pPr marL="2023110" indent="0">
              <a:buNone/>
              <a:defRPr sz="1475"/>
            </a:lvl7pPr>
            <a:lvl8pPr marL="2360295" indent="0">
              <a:buNone/>
              <a:defRPr sz="1475"/>
            </a:lvl8pPr>
            <a:lvl9pPr marL="2697480" indent="0">
              <a:buNone/>
              <a:defRPr sz="1475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3468406"/>
            <a:ext cx="7796046" cy="503323"/>
          </a:xfrm>
        </p:spPr>
        <p:txBody>
          <a:bodyPr anchor="t"/>
          <a:lstStyle>
            <a:lvl1pPr marL="0" indent="0" algn="l">
              <a:buNone/>
              <a:defRPr sz="1180"/>
            </a:lvl1pPr>
            <a:lvl2pPr marL="337185" indent="0">
              <a:buNone/>
              <a:defRPr sz="1033"/>
            </a:lvl2pPr>
            <a:lvl3pPr marL="674370" indent="0">
              <a:buNone/>
              <a:defRPr sz="885"/>
            </a:lvl3pPr>
            <a:lvl4pPr marL="1011555" indent="0">
              <a:buNone/>
              <a:defRPr sz="738"/>
            </a:lvl4pPr>
            <a:lvl5pPr marL="1348740" indent="0">
              <a:buNone/>
              <a:defRPr sz="738"/>
            </a:lvl5pPr>
            <a:lvl6pPr marL="1685925" indent="0">
              <a:buNone/>
              <a:defRPr sz="738"/>
            </a:lvl6pPr>
            <a:lvl7pPr marL="2023110" indent="0">
              <a:buNone/>
              <a:defRPr sz="738"/>
            </a:lvl7pPr>
            <a:lvl8pPr marL="2360295" indent="0">
              <a:buNone/>
              <a:defRPr sz="738"/>
            </a:lvl8pPr>
            <a:lvl9pPr marL="2697480" indent="0">
              <a:buNone/>
              <a:defRPr sz="738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4671-1947-4A8C-8463-7BE78D28C87A}" type="datetimeFigureOut">
              <a:rPr kumimoji="1" lang="ja-JP" altLang="en-US" smtClean="0"/>
              <a:t>2021/10/29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4392-A475-44A5-B790-16D59BD30D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4140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505778"/>
            <a:ext cx="7797677" cy="2356241"/>
          </a:xfrm>
        </p:spPr>
        <p:txBody>
          <a:bodyPr anchor="ctr">
            <a:normAutofit/>
          </a:bodyPr>
          <a:lstStyle>
            <a:lvl1pPr algn="ctr">
              <a:defRPr sz="354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3028421"/>
            <a:ext cx="7796047" cy="9392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28"/>
            </a:lvl1pPr>
            <a:lvl2pPr marL="337185" indent="0">
              <a:buNone/>
              <a:defRPr sz="1033"/>
            </a:lvl2pPr>
            <a:lvl3pPr marL="674370" indent="0">
              <a:buNone/>
              <a:defRPr sz="885"/>
            </a:lvl3pPr>
            <a:lvl4pPr marL="1011555" indent="0">
              <a:buNone/>
              <a:defRPr sz="738"/>
            </a:lvl4pPr>
            <a:lvl5pPr marL="1348740" indent="0">
              <a:buNone/>
              <a:defRPr sz="738"/>
            </a:lvl5pPr>
            <a:lvl6pPr marL="1685925" indent="0">
              <a:buNone/>
              <a:defRPr sz="738"/>
            </a:lvl6pPr>
            <a:lvl7pPr marL="2023110" indent="0">
              <a:buNone/>
              <a:defRPr sz="738"/>
            </a:lvl7pPr>
            <a:lvl8pPr marL="2360295" indent="0">
              <a:buNone/>
              <a:defRPr sz="738"/>
            </a:lvl8pPr>
            <a:lvl9pPr marL="2697480" indent="0">
              <a:buNone/>
              <a:defRPr sz="738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4671-1947-4A8C-8463-7BE78D28C87A}" type="datetimeFigureOut">
              <a:rPr kumimoji="1" lang="ja-JP" altLang="en-US" smtClean="0"/>
              <a:t>2021/10/29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4392-A475-44A5-B790-16D59BD30D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5510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505778"/>
            <a:ext cx="7143765" cy="2151069"/>
          </a:xfrm>
        </p:spPr>
        <p:txBody>
          <a:bodyPr anchor="ctr">
            <a:normAutofit/>
          </a:bodyPr>
          <a:lstStyle>
            <a:lvl1pPr algn="ctr">
              <a:defRPr sz="354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2662399"/>
            <a:ext cx="6500967" cy="278604"/>
          </a:xfrm>
        </p:spPr>
        <p:txBody>
          <a:bodyPr anchor="t">
            <a:normAutofit/>
          </a:bodyPr>
          <a:lstStyle>
            <a:lvl1pPr marL="0" indent="0" algn="r">
              <a:buNone/>
              <a:defRPr sz="10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37185" indent="0">
              <a:buNone/>
              <a:defRPr sz="1033"/>
            </a:lvl2pPr>
            <a:lvl3pPr marL="674370" indent="0">
              <a:buNone/>
              <a:defRPr sz="885"/>
            </a:lvl3pPr>
            <a:lvl4pPr marL="1011555" indent="0">
              <a:buNone/>
              <a:defRPr sz="738"/>
            </a:lvl4pPr>
            <a:lvl5pPr marL="1348740" indent="0">
              <a:buNone/>
              <a:defRPr sz="738"/>
            </a:lvl5pPr>
            <a:lvl6pPr marL="1685925" indent="0">
              <a:buNone/>
              <a:defRPr sz="738"/>
            </a:lvl6pPr>
            <a:lvl7pPr marL="2023110" indent="0">
              <a:buNone/>
              <a:defRPr sz="738"/>
            </a:lvl7pPr>
            <a:lvl8pPr marL="2360295" indent="0">
              <a:buNone/>
              <a:defRPr sz="738"/>
            </a:lvl8pPr>
            <a:lvl9pPr marL="2697480" indent="0">
              <a:buNone/>
              <a:defRPr sz="738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3028421"/>
            <a:ext cx="7797662" cy="9353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28"/>
            </a:lvl1pPr>
            <a:lvl2pPr marL="337185" indent="0">
              <a:buNone/>
              <a:defRPr sz="1033"/>
            </a:lvl2pPr>
            <a:lvl3pPr marL="674370" indent="0">
              <a:buNone/>
              <a:defRPr sz="885"/>
            </a:lvl3pPr>
            <a:lvl4pPr marL="1011555" indent="0">
              <a:buNone/>
              <a:defRPr sz="738"/>
            </a:lvl4pPr>
            <a:lvl5pPr marL="1348740" indent="0">
              <a:buNone/>
              <a:defRPr sz="738"/>
            </a:lvl5pPr>
            <a:lvl6pPr marL="1685925" indent="0">
              <a:buNone/>
              <a:defRPr sz="738"/>
            </a:lvl6pPr>
            <a:lvl7pPr marL="2023110" indent="0">
              <a:buNone/>
              <a:defRPr sz="738"/>
            </a:lvl7pPr>
            <a:lvl8pPr marL="2360295" indent="0">
              <a:buNone/>
              <a:defRPr sz="738"/>
            </a:lvl8pPr>
            <a:lvl9pPr marL="2697480" indent="0">
              <a:buNone/>
              <a:defRPr sz="738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4671-1947-4A8C-8463-7BE78D28C87A}" type="datetimeFigureOut">
              <a:rPr kumimoji="1" lang="ja-JP" altLang="en-US" smtClean="0"/>
              <a:t>2021/10/29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4392-A475-44A5-B790-16D59BD30D9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514351" y="658313"/>
            <a:ext cx="457200" cy="431272"/>
          </a:xfrm>
          <a:prstGeom prst="rect">
            <a:avLst/>
          </a:prstGeom>
        </p:spPr>
        <p:txBody>
          <a:bodyPr vert="horz" lIns="67437" tIns="33719" rIns="67437" bIns="33719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59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4812" y="2155585"/>
            <a:ext cx="457200" cy="431272"/>
          </a:xfrm>
          <a:prstGeom prst="rect">
            <a:avLst/>
          </a:prstGeom>
        </p:spPr>
        <p:txBody>
          <a:bodyPr vert="horz" lIns="67437" tIns="33719" rIns="67437" bIns="33719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59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3462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271343"/>
            <a:ext cx="7796030" cy="1852478"/>
          </a:xfrm>
        </p:spPr>
        <p:txBody>
          <a:bodyPr anchor="b">
            <a:normAutofit/>
          </a:bodyPr>
          <a:lstStyle>
            <a:lvl1pPr algn="l">
              <a:defRPr sz="354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3132508"/>
            <a:ext cx="7796030" cy="841225"/>
          </a:xfrm>
        </p:spPr>
        <p:txBody>
          <a:bodyPr anchor="t">
            <a:normAutofit/>
          </a:bodyPr>
          <a:lstStyle>
            <a:lvl1pPr marL="0" indent="0" algn="l">
              <a:buNone/>
              <a:defRPr sz="1328"/>
            </a:lvl1pPr>
            <a:lvl2pPr marL="337185" indent="0">
              <a:buNone/>
              <a:defRPr sz="1033"/>
            </a:lvl2pPr>
            <a:lvl3pPr marL="674370" indent="0">
              <a:buNone/>
              <a:defRPr sz="885"/>
            </a:lvl3pPr>
            <a:lvl4pPr marL="1011555" indent="0">
              <a:buNone/>
              <a:defRPr sz="738"/>
            </a:lvl4pPr>
            <a:lvl5pPr marL="1348740" indent="0">
              <a:buNone/>
              <a:defRPr sz="738"/>
            </a:lvl5pPr>
            <a:lvl6pPr marL="1685925" indent="0">
              <a:buNone/>
              <a:defRPr sz="738"/>
            </a:lvl6pPr>
            <a:lvl7pPr marL="2023110" indent="0">
              <a:buNone/>
              <a:defRPr sz="738"/>
            </a:lvl7pPr>
            <a:lvl8pPr marL="2360295" indent="0">
              <a:buNone/>
              <a:defRPr sz="738"/>
            </a:lvl8pPr>
            <a:lvl9pPr marL="2697480" indent="0">
              <a:buNone/>
              <a:defRPr sz="738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4671-1947-4A8C-8463-7BE78D28C87A}" type="datetimeFigureOut">
              <a:rPr kumimoji="1" lang="ja-JP" altLang="en-US" smtClean="0"/>
              <a:t>2021/10/29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4392-A475-44A5-B790-16D59BD30D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6624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505778"/>
            <a:ext cx="7796030" cy="849574"/>
          </a:xfrm>
        </p:spPr>
        <p:txBody>
          <a:bodyPr/>
          <a:lstStyle>
            <a:lvl1pPr algn="ctr"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1521754"/>
            <a:ext cx="2482596" cy="4249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770" b="0">
                <a:solidFill>
                  <a:schemeClr val="accent1"/>
                </a:solidFill>
              </a:defRPr>
            </a:lvl1pPr>
            <a:lvl2pPr marL="337185" indent="0">
              <a:buNone/>
              <a:defRPr sz="1475" b="1"/>
            </a:lvl2pPr>
            <a:lvl3pPr marL="674370" indent="0">
              <a:buNone/>
              <a:defRPr sz="1328" b="1"/>
            </a:lvl3pPr>
            <a:lvl4pPr marL="1011555" indent="0">
              <a:buNone/>
              <a:defRPr sz="1180" b="1"/>
            </a:lvl4pPr>
            <a:lvl5pPr marL="1348740" indent="0">
              <a:buNone/>
              <a:defRPr sz="1180" b="1"/>
            </a:lvl5pPr>
            <a:lvl6pPr marL="1685925" indent="0">
              <a:buNone/>
              <a:defRPr sz="1180" b="1"/>
            </a:lvl6pPr>
            <a:lvl7pPr marL="2023110" indent="0">
              <a:buNone/>
              <a:defRPr sz="1180" b="1"/>
            </a:lvl7pPr>
            <a:lvl8pPr marL="2360295" indent="0">
              <a:buNone/>
              <a:defRPr sz="1180" b="1"/>
            </a:lvl8pPr>
            <a:lvl9pPr marL="2697480" indent="0">
              <a:buNone/>
              <a:defRPr sz="118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1946748"/>
            <a:ext cx="2482596" cy="2017009"/>
          </a:xfrm>
        </p:spPr>
        <p:txBody>
          <a:bodyPr anchor="t">
            <a:normAutofit/>
          </a:bodyPr>
          <a:lstStyle>
            <a:lvl1pPr marL="0" indent="0" algn="ctr">
              <a:buNone/>
              <a:defRPr sz="1033"/>
            </a:lvl1pPr>
            <a:lvl2pPr marL="337185" indent="0">
              <a:buNone/>
              <a:defRPr sz="885"/>
            </a:lvl2pPr>
            <a:lvl3pPr marL="674370" indent="0">
              <a:buNone/>
              <a:defRPr sz="738"/>
            </a:lvl3pPr>
            <a:lvl4pPr marL="1011555" indent="0">
              <a:buNone/>
              <a:defRPr sz="664"/>
            </a:lvl4pPr>
            <a:lvl5pPr marL="1348740" indent="0">
              <a:buNone/>
              <a:defRPr sz="664"/>
            </a:lvl5pPr>
            <a:lvl6pPr marL="1685925" indent="0">
              <a:buNone/>
              <a:defRPr sz="664"/>
            </a:lvl6pPr>
            <a:lvl7pPr marL="2023110" indent="0">
              <a:buNone/>
              <a:defRPr sz="664"/>
            </a:lvl7pPr>
            <a:lvl8pPr marL="2360295" indent="0">
              <a:buNone/>
              <a:defRPr sz="664"/>
            </a:lvl8pPr>
            <a:lvl9pPr marL="2697480" indent="0">
              <a:buNone/>
              <a:defRPr sz="66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1521754"/>
            <a:ext cx="2482596" cy="4249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770" b="0">
                <a:solidFill>
                  <a:schemeClr val="accent1"/>
                </a:solidFill>
              </a:defRPr>
            </a:lvl1pPr>
            <a:lvl2pPr marL="337185" indent="0">
              <a:buNone/>
              <a:defRPr sz="1475" b="1"/>
            </a:lvl2pPr>
            <a:lvl3pPr marL="674370" indent="0">
              <a:buNone/>
              <a:defRPr sz="1328" b="1"/>
            </a:lvl3pPr>
            <a:lvl4pPr marL="1011555" indent="0">
              <a:buNone/>
              <a:defRPr sz="1180" b="1"/>
            </a:lvl4pPr>
            <a:lvl5pPr marL="1348740" indent="0">
              <a:buNone/>
              <a:defRPr sz="1180" b="1"/>
            </a:lvl5pPr>
            <a:lvl6pPr marL="1685925" indent="0">
              <a:buNone/>
              <a:defRPr sz="1180" b="1"/>
            </a:lvl6pPr>
            <a:lvl7pPr marL="2023110" indent="0">
              <a:buNone/>
              <a:defRPr sz="1180" b="1"/>
            </a:lvl7pPr>
            <a:lvl8pPr marL="2360295" indent="0">
              <a:buNone/>
              <a:defRPr sz="1180" b="1"/>
            </a:lvl8pPr>
            <a:lvl9pPr marL="2697480" indent="0">
              <a:buNone/>
              <a:defRPr sz="118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1946748"/>
            <a:ext cx="2482596" cy="2017009"/>
          </a:xfrm>
        </p:spPr>
        <p:txBody>
          <a:bodyPr anchor="t">
            <a:normAutofit/>
          </a:bodyPr>
          <a:lstStyle>
            <a:lvl1pPr marL="0" indent="0" algn="ctr">
              <a:buNone/>
              <a:defRPr sz="1033"/>
            </a:lvl1pPr>
            <a:lvl2pPr marL="337185" indent="0">
              <a:buNone/>
              <a:defRPr sz="885"/>
            </a:lvl2pPr>
            <a:lvl3pPr marL="674370" indent="0">
              <a:buNone/>
              <a:defRPr sz="738"/>
            </a:lvl3pPr>
            <a:lvl4pPr marL="1011555" indent="0">
              <a:buNone/>
              <a:defRPr sz="664"/>
            </a:lvl4pPr>
            <a:lvl5pPr marL="1348740" indent="0">
              <a:buNone/>
              <a:defRPr sz="664"/>
            </a:lvl5pPr>
            <a:lvl6pPr marL="1685925" indent="0">
              <a:buNone/>
              <a:defRPr sz="664"/>
            </a:lvl6pPr>
            <a:lvl7pPr marL="2023110" indent="0">
              <a:buNone/>
              <a:defRPr sz="664"/>
            </a:lvl7pPr>
            <a:lvl8pPr marL="2360295" indent="0">
              <a:buNone/>
              <a:defRPr sz="664"/>
            </a:lvl8pPr>
            <a:lvl9pPr marL="2697480" indent="0">
              <a:buNone/>
              <a:defRPr sz="66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1521754"/>
            <a:ext cx="2482596" cy="4249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770" b="0">
                <a:solidFill>
                  <a:schemeClr val="accent1"/>
                </a:solidFill>
              </a:defRPr>
            </a:lvl1pPr>
            <a:lvl2pPr marL="337185" indent="0">
              <a:buNone/>
              <a:defRPr sz="1475" b="1"/>
            </a:lvl2pPr>
            <a:lvl3pPr marL="674370" indent="0">
              <a:buNone/>
              <a:defRPr sz="1328" b="1"/>
            </a:lvl3pPr>
            <a:lvl4pPr marL="1011555" indent="0">
              <a:buNone/>
              <a:defRPr sz="1180" b="1"/>
            </a:lvl4pPr>
            <a:lvl5pPr marL="1348740" indent="0">
              <a:buNone/>
              <a:defRPr sz="1180" b="1"/>
            </a:lvl5pPr>
            <a:lvl6pPr marL="1685925" indent="0">
              <a:buNone/>
              <a:defRPr sz="1180" b="1"/>
            </a:lvl6pPr>
            <a:lvl7pPr marL="2023110" indent="0">
              <a:buNone/>
              <a:defRPr sz="1180" b="1"/>
            </a:lvl7pPr>
            <a:lvl8pPr marL="2360295" indent="0">
              <a:buNone/>
              <a:defRPr sz="1180" b="1"/>
            </a:lvl8pPr>
            <a:lvl9pPr marL="2697480" indent="0">
              <a:buNone/>
              <a:defRPr sz="118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1946748"/>
            <a:ext cx="2482596" cy="2017009"/>
          </a:xfrm>
        </p:spPr>
        <p:txBody>
          <a:bodyPr anchor="t">
            <a:normAutofit/>
          </a:bodyPr>
          <a:lstStyle>
            <a:lvl1pPr marL="0" indent="0" algn="ctr">
              <a:buNone/>
              <a:defRPr sz="1033"/>
            </a:lvl1pPr>
            <a:lvl2pPr marL="337185" indent="0">
              <a:buNone/>
              <a:defRPr sz="885"/>
            </a:lvl2pPr>
            <a:lvl3pPr marL="674370" indent="0">
              <a:buNone/>
              <a:defRPr sz="738"/>
            </a:lvl3pPr>
            <a:lvl4pPr marL="1011555" indent="0">
              <a:buNone/>
              <a:defRPr sz="664"/>
            </a:lvl4pPr>
            <a:lvl5pPr marL="1348740" indent="0">
              <a:buNone/>
              <a:defRPr sz="664"/>
            </a:lvl5pPr>
            <a:lvl6pPr marL="1685925" indent="0">
              <a:buNone/>
              <a:defRPr sz="664"/>
            </a:lvl6pPr>
            <a:lvl7pPr marL="2023110" indent="0">
              <a:buNone/>
              <a:defRPr sz="664"/>
            </a:lvl7pPr>
            <a:lvl8pPr marL="2360295" indent="0">
              <a:buNone/>
              <a:defRPr sz="664"/>
            </a:lvl8pPr>
            <a:lvl9pPr marL="2697480" indent="0">
              <a:buNone/>
              <a:defRPr sz="66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4671-1947-4A8C-8463-7BE78D28C87A}" type="datetimeFigureOut">
              <a:rPr kumimoji="1" lang="ja-JP" altLang="en-US" smtClean="0"/>
              <a:t>2021/10/29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4392-A475-44A5-B790-16D59BD30D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7230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505778"/>
            <a:ext cx="7797662" cy="849574"/>
          </a:xfrm>
        </p:spPr>
        <p:txBody>
          <a:bodyPr/>
          <a:lstStyle>
            <a:lvl1pPr algn="ctr"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2812106"/>
            <a:ext cx="2482596" cy="4249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623" b="0">
                <a:solidFill>
                  <a:schemeClr val="accent1"/>
                </a:solidFill>
              </a:defRPr>
            </a:lvl1pPr>
            <a:lvl2pPr marL="337185" indent="0">
              <a:buNone/>
              <a:defRPr sz="1475" b="1"/>
            </a:lvl2pPr>
            <a:lvl3pPr marL="674370" indent="0">
              <a:buNone/>
              <a:defRPr sz="1328" b="1"/>
            </a:lvl3pPr>
            <a:lvl4pPr marL="1011555" indent="0">
              <a:buNone/>
              <a:defRPr sz="1180" b="1"/>
            </a:lvl4pPr>
            <a:lvl5pPr marL="1348740" indent="0">
              <a:buNone/>
              <a:defRPr sz="1180" b="1"/>
            </a:lvl5pPr>
            <a:lvl6pPr marL="1685925" indent="0">
              <a:buNone/>
              <a:defRPr sz="1180" b="1"/>
            </a:lvl6pPr>
            <a:lvl7pPr marL="2023110" indent="0">
              <a:buNone/>
              <a:defRPr sz="1180" b="1"/>
            </a:lvl7pPr>
            <a:lvl8pPr marL="2360295" indent="0">
              <a:buNone/>
              <a:defRPr sz="1180" b="1"/>
            </a:lvl8pPr>
            <a:lvl9pPr marL="2697480" indent="0">
              <a:buNone/>
              <a:defRPr sz="118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1521754"/>
            <a:ext cx="2482596" cy="113333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180"/>
            </a:lvl1pPr>
            <a:lvl2pPr marL="337185" indent="0">
              <a:buNone/>
              <a:defRPr sz="1180"/>
            </a:lvl2pPr>
            <a:lvl3pPr marL="674370" indent="0">
              <a:buNone/>
              <a:defRPr sz="1180"/>
            </a:lvl3pPr>
            <a:lvl4pPr marL="1011555" indent="0">
              <a:buNone/>
              <a:defRPr sz="1180"/>
            </a:lvl4pPr>
            <a:lvl5pPr marL="1348740" indent="0">
              <a:buNone/>
              <a:defRPr sz="1180"/>
            </a:lvl5pPr>
            <a:lvl6pPr marL="1685925" indent="0">
              <a:buNone/>
              <a:defRPr sz="1180"/>
            </a:lvl6pPr>
            <a:lvl7pPr marL="2023110" indent="0">
              <a:buNone/>
              <a:defRPr sz="1180"/>
            </a:lvl7pPr>
            <a:lvl8pPr marL="2360295" indent="0">
              <a:buNone/>
              <a:defRPr sz="1180"/>
            </a:lvl8pPr>
            <a:lvl9pPr marL="2697480" indent="0">
              <a:buNone/>
              <a:defRPr sz="118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3237100"/>
            <a:ext cx="2482596" cy="726658"/>
          </a:xfrm>
        </p:spPr>
        <p:txBody>
          <a:bodyPr anchor="t">
            <a:normAutofit/>
          </a:bodyPr>
          <a:lstStyle>
            <a:lvl1pPr marL="0" indent="0" algn="ctr">
              <a:buNone/>
              <a:defRPr sz="1033"/>
            </a:lvl1pPr>
            <a:lvl2pPr marL="337185" indent="0">
              <a:buNone/>
              <a:defRPr sz="885"/>
            </a:lvl2pPr>
            <a:lvl3pPr marL="674370" indent="0">
              <a:buNone/>
              <a:defRPr sz="738"/>
            </a:lvl3pPr>
            <a:lvl4pPr marL="1011555" indent="0">
              <a:buNone/>
              <a:defRPr sz="664"/>
            </a:lvl4pPr>
            <a:lvl5pPr marL="1348740" indent="0">
              <a:buNone/>
              <a:defRPr sz="664"/>
            </a:lvl5pPr>
            <a:lvl6pPr marL="1685925" indent="0">
              <a:buNone/>
              <a:defRPr sz="664"/>
            </a:lvl6pPr>
            <a:lvl7pPr marL="2023110" indent="0">
              <a:buNone/>
              <a:defRPr sz="664"/>
            </a:lvl7pPr>
            <a:lvl8pPr marL="2360295" indent="0">
              <a:buNone/>
              <a:defRPr sz="664"/>
            </a:lvl8pPr>
            <a:lvl9pPr marL="2697480" indent="0">
              <a:buNone/>
              <a:defRPr sz="66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2812106"/>
            <a:ext cx="2482596" cy="4249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623" b="0">
                <a:solidFill>
                  <a:schemeClr val="accent1"/>
                </a:solidFill>
              </a:defRPr>
            </a:lvl1pPr>
            <a:lvl2pPr marL="337185" indent="0">
              <a:buNone/>
              <a:defRPr sz="1475" b="1"/>
            </a:lvl2pPr>
            <a:lvl3pPr marL="674370" indent="0">
              <a:buNone/>
              <a:defRPr sz="1328" b="1"/>
            </a:lvl3pPr>
            <a:lvl4pPr marL="1011555" indent="0">
              <a:buNone/>
              <a:defRPr sz="1180" b="1"/>
            </a:lvl4pPr>
            <a:lvl5pPr marL="1348740" indent="0">
              <a:buNone/>
              <a:defRPr sz="1180" b="1"/>
            </a:lvl5pPr>
            <a:lvl6pPr marL="1685925" indent="0">
              <a:buNone/>
              <a:defRPr sz="1180" b="1"/>
            </a:lvl6pPr>
            <a:lvl7pPr marL="2023110" indent="0">
              <a:buNone/>
              <a:defRPr sz="1180" b="1"/>
            </a:lvl7pPr>
            <a:lvl8pPr marL="2360295" indent="0">
              <a:buNone/>
              <a:defRPr sz="1180" b="1"/>
            </a:lvl8pPr>
            <a:lvl9pPr marL="2697480" indent="0">
              <a:buNone/>
              <a:defRPr sz="118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1521754"/>
            <a:ext cx="2482596" cy="1132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180"/>
            </a:lvl1pPr>
            <a:lvl2pPr marL="337185" indent="0">
              <a:buNone/>
              <a:defRPr sz="1180"/>
            </a:lvl2pPr>
            <a:lvl3pPr marL="674370" indent="0">
              <a:buNone/>
              <a:defRPr sz="1180"/>
            </a:lvl3pPr>
            <a:lvl4pPr marL="1011555" indent="0">
              <a:buNone/>
              <a:defRPr sz="1180"/>
            </a:lvl4pPr>
            <a:lvl5pPr marL="1348740" indent="0">
              <a:buNone/>
              <a:defRPr sz="1180"/>
            </a:lvl5pPr>
            <a:lvl6pPr marL="1685925" indent="0">
              <a:buNone/>
              <a:defRPr sz="1180"/>
            </a:lvl6pPr>
            <a:lvl7pPr marL="2023110" indent="0">
              <a:buNone/>
              <a:defRPr sz="1180"/>
            </a:lvl7pPr>
            <a:lvl8pPr marL="2360295" indent="0">
              <a:buNone/>
              <a:defRPr sz="1180"/>
            </a:lvl8pPr>
            <a:lvl9pPr marL="2697480" indent="0">
              <a:buNone/>
              <a:defRPr sz="118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9" y="3237098"/>
            <a:ext cx="2482596" cy="726659"/>
          </a:xfrm>
        </p:spPr>
        <p:txBody>
          <a:bodyPr anchor="t">
            <a:normAutofit/>
          </a:bodyPr>
          <a:lstStyle>
            <a:lvl1pPr marL="0" indent="0" algn="ctr">
              <a:buNone/>
              <a:defRPr sz="1033"/>
            </a:lvl1pPr>
            <a:lvl2pPr marL="337185" indent="0">
              <a:buNone/>
              <a:defRPr sz="885"/>
            </a:lvl2pPr>
            <a:lvl3pPr marL="674370" indent="0">
              <a:buNone/>
              <a:defRPr sz="738"/>
            </a:lvl3pPr>
            <a:lvl4pPr marL="1011555" indent="0">
              <a:buNone/>
              <a:defRPr sz="664"/>
            </a:lvl4pPr>
            <a:lvl5pPr marL="1348740" indent="0">
              <a:buNone/>
              <a:defRPr sz="664"/>
            </a:lvl5pPr>
            <a:lvl6pPr marL="1685925" indent="0">
              <a:buNone/>
              <a:defRPr sz="664"/>
            </a:lvl6pPr>
            <a:lvl7pPr marL="2023110" indent="0">
              <a:buNone/>
              <a:defRPr sz="664"/>
            </a:lvl7pPr>
            <a:lvl8pPr marL="2360295" indent="0">
              <a:buNone/>
              <a:defRPr sz="664"/>
            </a:lvl8pPr>
            <a:lvl9pPr marL="2697480" indent="0">
              <a:buNone/>
              <a:defRPr sz="66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2812106"/>
            <a:ext cx="2482596" cy="4249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623" b="0">
                <a:solidFill>
                  <a:schemeClr val="accent1"/>
                </a:solidFill>
              </a:defRPr>
            </a:lvl1pPr>
            <a:lvl2pPr marL="337185" indent="0">
              <a:buNone/>
              <a:defRPr sz="1475" b="1"/>
            </a:lvl2pPr>
            <a:lvl3pPr marL="674370" indent="0">
              <a:buNone/>
              <a:defRPr sz="1328" b="1"/>
            </a:lvl3pPr>
            <a:lvl4pPr marL="1011555" indent="0">
              <a:buNone/>
              <a:defRPr sz="1180" b="1"/>
            </a:lvl4pPr>
            <a:lvl5pPr marL="1348740" indent="0">
              <a:buNone/>
              <a:defRPr sz="1180" b="1"/>
            </a:lvl5pPr>
            <a:lvl6pPr marL="1685925" indent="0">
              <a:buNone/>
              <a:defRPr sz="1180" b="1"/>
            </a:lvl6pPr>
            <a:lvl7pPr marL="2023110" indent="0">
              <a:buNone/>
              <a:defRPr sz="1180" b="1"/>
            </a:lvl7pPr>
            <a:lvl8pPr marL="2360295" indent="0">
              <a:buNone/>
              <a:defRPr sz="1180" b="1"/>
            </a:lvl8pPr>
            <a:lvl9pPr marL="2697480" indent="0">
              <a:buNone/>
              <a:defRPr sz="118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1521753"/>
            <a:ext cx="2482596" cy="1133682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180"/>
            </a:lvl1pPr>
            <a:lvl2pPr marL="337185" indent="0">
              <a:buNone/>
              <a:defRPr sz="1180"/>
            </a:lvl2pPr>
            <a:lvl3pPr marL="674370" indent="0">
              <a:buNone/>
              <a:defRPr sz="1180"/>
            </a:lvl3pPr>
            <a:lvl4pPr marL="1011555" indent="0">
              <a:buNone/>
              <a:defRPr sz="1180"/>
            </a:lvl4pPr>
            <a:lvl5pPr marL="1348740" indent="0">
              <a:buNone/>
              <a:defRPr sz="1180"/>
            </a:lvl5pPr>
            <a:lvl6pPr marL="1685925" indent="0">
              <a:buNone/>
              <a:defRPr sz="1180"/>
            </a:lvl6pPr>
            <a:lvl7pPr marL="2023110" indent="0">
              <a:buNone/>
              <a:defRPr sz="1180"/>
            </a:lvl7pPr>
            <a:lvl8pPr marL="2360295" indent="0">
              <a:buNone/>
              <a:defRPr sz="1180"/>
            </a:lvl8pPr>
            <a:lvl9pPr marL="2697480" indent="0">
              <a:buNone/>
              <a:defRPr sz="118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3237097"/>
            <a:ext cx="2482596" cy="726660"/>
          </a:xfrm>
        </p:spPr>
        <p:txBody>
          <a:bodyPr anchor="t">
            <a:normAutofit/>
          </a:bodyPr>
          <a:lstStyle>
            <a:lvl1pPr marL="0" indent="0" algn="ctr">
              <a:buNone/>
              <a:defRPr sz="1033"/>
            </a:lvl1pPr>
            <a:lvl2pPr marL="337185" indent="0">
              <a:buNone/>
              <a:defRPr sz="885"/>
            </a:lvl2pPr>
            <a:lvl3pPr marL="674370" indent="0">
              <a:buNone/>
              <a:defRPr sz="738"/>
            </a:lvl3pPr>
            <a:lvl4pPr marL="1011555" indent="0">
              <a:buNone/>
              <a:defRPr sz="664"/>
            </a:lvl4pPr>
            <a:lvl5pPr marL="1348740" indent="0">
              <a:buNone/>
              <a:defRPr sz="664"/>
            </a:lvl5pPr>
            <a:lvl6pPr marL="1685925" indent="0">
              <a:buNone/>
              <a:defRPr sz="664"/>
            </a:lvl6pPr>
            <a:lvl7pPr marL="2023110" indent="0">
              <a:buNone/>
              <a:defRPr sz="664"/>
            </a:lvl7pPr>
            <a:lvl8pPr marL="2360295" indent="0">
              <a:buNone/>
              <a:defRPr sz="664"/>
            </a:lvl8pPr>
            <a:lvl9pPr marL="2697480" indent="0">
              <a:buNone/>
              <a:defRPr sz="66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4671-1947-4A8C-8463-7BE78D28C87A}" type="datetimeFigureOut">
              <a:rPr kumimoji="1" lang="ja-JP" altLang="en-US" smtClean="0"/>
              <a:t>2021/10/29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4392-A475-44A5-B790-16D59BD30D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8665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1521754"/>
            <a:ext cx="7796030" cy="2442003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4671-1947-4A8C-8463-7BE78D28C87A}" type="datetimeFigureOut">
              <a:rPr kumimoji="1" lang="ja-JP" altLang="en-US" smtClean="0"/>
              <a:t>2021/10/29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4392-A475-44A5-B790-16D59BD30D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6404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505778"/>
            <a:ext cx="1698485" cy="345797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505778"/>
            <a:ext cx="5928323" cy="3457979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4671-1947-4A8C-8463-7BE78D28C87A}" type="datetimeFigureOut">
              <a:rPr kumimoji="1" lang="ja-JP" altLang="en-US" smtClean="0"/>
              <a:t>2021/10/29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4392-A475-44A5-B790-16D59BD30D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894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1521755"/>
            <a:ext cx="7796030" cy="244200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4671-1947-4A8C-8463-7BE78D28C87A}" type="datetimeFigureOut">
              <a:rPr kumimoji="1" lang="ja-JP" altLang="en-US" smtClean="0"/>
              <a:t>2021/10/29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4392-A475-44A5-B790-16D59BD30D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0265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505778"/>
            <a:ext cx="7796030" cy="2355197"/>
          </a:xfrm>
        </p:spPr>
        <p:txBody>
          <a:bodyPr anchor="b">
            <a:normAutofit/>
          </a:bodyPr>
          <a:lstStyle>
            <a:lvl1pPr algn="l">
              <a:defRPr sz="3983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759922"/>
            <a:ext cx="7796030" cy="1209215"/>
          </a:xfrm>
        </p:spPr>
        <p:txBody>
          <a:bodyPr anchor="t">
            <a:normAutofit/>
          </a:bodyPr>
          <a:lstStyle>
            <a:lvl1pPr marL="0" indent="0" algn="l">
              <a:buNone/>
              <a:defRPr sz="1475">
                <a:solidFill>
                  <a:schemeClr val="bg1">
                    <a:lumMod val="50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4370" indent="0">
              <a:buNone/>
              <a:defRPr sz="1328">
                <a:solidFill>
                  <a:schemeClr val="tx1">
                    <a:tint val="75000"/>
                  </a:schemeClr>
                </a:solidFill>
              </a:defRPr>
            </a:lvl3pPr>
            <a:lvl4pPr marL="101155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874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592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311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02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74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4671-1947-4A8C-8463-7BE78D28C87A}" type="datetimeFigureOut">
              <a:rPr kumimoji="1" lang="ja-JP" altLang="en-US" smtClean="0"/>
              <a:t>2021/10/29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4392-A475-44A5-B790-16D59BD30D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0206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505778"/>
            <a:ext cx="7797662" cy="854128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1521755"/>
            <a:ext cx="3816536" cy="2442002"/>
          </a:xfrm>
        </p:spPr>
        <p:txBody>
          <a:bodyPr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1521755"/>
            <a:ext cx="3814904" cy="2442002"/>
          </a:xfrm>
        </p:spPr>
        <p:txBody>
          <a:bodyPr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4671-1947-4A8C-8463-7BE78D28C87A}" type="datetimeFigureOut">
              <a:rPr kumimoji="1" lang="ja-JP" altLang="en-US" smtClean="0"/>
              <a:t>2021/10/29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4392-A475-44A5-B790-16D59BD30D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7253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505778"/>
            <a:ext cx="7796030" cy="854128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767" y="1521754"/>
            <a:ext cx="3642119" cy="501496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18" b="0">
                <a:solidFill>
                  <a:schemeClr val="accent1"/>
                </a:solidFill>
              </a:defRPr>
            </a:lvl1pPr>
            <a:lvl2pPr marL="337185" indent="0">
              <a:buNone/>
              <a:defRPr sz="1475" b="1"/>
            </a:lvl2pPr>
            <a:lvl3pPr marL="674370" indent="0">
              <a:buNone/>
              <a:defRPr sz="1328" b="1"/>
            </a:lvl3pPr>
            <a:lvl4pPr marL="1011555" indent="0">
              <a:buNone/>
              <a:defRPr sz="1180" b="1"/>
            </a:lvl4pPr>
            <a:lvl5pPr marL="1348740" indent="0">
              <a:buNone/>
              <a:defRPr sz="1180" b="1"/>
            </a:lvl5pPr>
            <a:lvl6pPr marL="1685925" indent="0">
              <a:buNone/>
              <a:defRPr sz="1180" b="1"/>
            </a:lvl6pPr>
            <a:lvl7pPr marL="2023110" indent="0">
              <a:buNone/>
              <a:defRPr sz="1180" b="1"/>
            </a:lvl7pPr>
            <a:lvl8pPr marL="2360295" indent="0">
              <a:buNone/>
              <a:defRPr sz="1180" b="1"/>
            </a:lvl8pPr>
            <a:lvl9pPr marL="2697480" indent="0">
              <a:buNone/>
              <a:defRPr sz="118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110528"/>
            <a:ext cx="3816534" cy="1853228"/>
          </a:xfrm>
        </p:spPr>
        <p:txBody>
          <a:bodyPr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644" y="1521754"/>
            <a:ext cx="3648368" cy="501496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18" b="0">
                <a:solidFill>
                  <a:schemeClr val="accent1"/>
                </a:solidFill>
              </a:defRPr>
            </a:lvl1pPr>
            <a:lvl2pPr marL="337185" indent="0">
              <a:buNone/>
              <a:defRPr sz="1475" b="1"/>
            </a:lvl2pPr>
            <a:lvl3pPr marL="674370" indent="0">
              <a:buNone/>
              <a:defRPr sz="1328" b="1"/>
            </a:lvl3pPr>
            <a:lvl4pPr marL="1011555" indent="0">
              <a:buNone/>
              <a:defRPr sz="1180" b="1"/>
            </a:lvl4pPr>
            <a:lvl5pPr marL="1348740" indent="0">
              <a:buNone/>
              <a:defRPr sz="1180" b="1"/>
            </a:lvl5pPr>
            <a:lvl6pPr marL="1685925" indent="0">
              <a:buNone/>
              <a:defRPr sz="1180" b="1"/>
            </a:lvl6pPr>
            <a:lvl7pPr marL="2023110" indent="0">
              <a:buNone/>
              <a:defRPr sz="1180" b="1"/>
            </a:lvl7pPr>
            <a:lvl8pPr marL="2360295" indent="0">
              <a:buNone/>
              <a:defRPr sz="1180" b="1"/>
            </a:lvl8pPr>
            <a:lvl9pPr marL="2697480" indent="0">
              <a:buNone/>
              <a:defRPr sz="118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110528"/>
            <a:ext cx="3816535" cy="1853228"/>
          </a:xfrm>
        </p:spPr>
        <p:txBody>
          <a:bodyPr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4671-1947-4A8C-8463-7BE78D28C87A}" type="datetimeFigureOut">
              <a:rPr kumimoji="1" lang="ja-JP" altLang="en-US" smtClean="0"/>
              <a:t>2021/10/29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4392-A475-44A5-B790-16D59BD30D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078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4671-1947-4A8C-8463-7BE78D28C87A}" type="datetimeFigureOut">
              <a:rPr kumimoji="1" lang="ja-JP" altLang="en-US" smtClean="0"/>
              <a:t>2021/10/29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4392-A475-44A5-B790-16D59BD30D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5647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4671-1947-4A8C-8463-7BE78D28C87A}" type="datetimeFigureOut">
              <a:rPr kumimoji="1" lang="ja-JP" altLang="en-US" smtClean="0"/>
              <a:t>2021/10/29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4392-A475-44A5-B790-16D59BD30D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176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505778"/>
            <a:ext cx="3095145" cy="1492148"/>
          </a:xfrm>
        </p:spPr>
        <p:txBody>
          <a:bodyPr anchor="b">
            <a:normAutofit/>
          </a:bodyPr>
          <a:lstStyle>
            <a:lvl1pPr algn="ctr">
              <a:defRPr sz="2655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505778"/>
            <a:ext cx="4525781" cy="3457979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1997926"/>
            <a:ext cx="3095146" cy="1965831"/>
          </a:xfrm>
        </p:spPr>
        <p:txBody>
          <a:bodyPr anchor="t">
            <a:normAutofit/>
          </a:bodyPr>
          <a:lstStyle>
            <a:lvl1pPr marL="0" indent="0" algn="ctr">
              <a:buNone/>
              <a:defRPr sz="1328"/>
            </a:lvl1pPr>
            <a:lvl2pPr marL="337185" indent="0">
              <a:buNone/>
              <a:defRPr sz="1033"/>
            </a:lvl2pPr>
            <a:lvl3pPr marL="674370" indent="0">
              <a:buNone/>
              <a:defRPr sz="885"/>
            </a:lvl3pPr>
            <a:lvl4pPr marL="1011555" indent="0">
              <a:buNone/>
              <a:defRPr sz="738"/>
            </a:lvl4pPr>
            <a:lvl5pPr marL="1348740" indent="0">
              <a:buNone/>
              <a:defRPr sz="738"/>
            </a:lvl5pPr>
            <a:lvl6pPr marL="1685925" indent="0">
              <a:buNone/>
              <a:defRPr sz="738"/>
            </a:lvl6pPr>
            <a:lvl7pPr marL="2023110" indent="0">
              <a:buNone/>
              <a:defRPr sz="738"/>
            </a:lvl7pPr>
            <a:lvl8pPr marL="2360295" indent="0">
              <a:buNone/>
              <a:defRPr sz="738"/>
            </a:lvl8pPr>
            <a:lvl9pPr marL="2697480" indent="0">
              <a:buNone/>
              <a:defRPr sz="738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4671-1947-4A8C-8463-7BE78D28C87A}" type="datetimeFigureOut">
              <a:rPr kumimoji="1" lang="ja-JP" altLang="en-US" smtClean="0"/>
              <a:t>2021/10/29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4392-A475-44A5-B790-16D59BD30D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6359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05778"/>
            <a:ext cx="4758977" cy="1492148"/>
          </a:xfrm>
        </p:spPr>
        <p:txBody>
          <a:bodyPr anchor="b">
            <a:normAutofit/>
          </a:bodyPr>
          <a:lstStyle>
            <a:lvl1pPr algn="ctr">
              <a:defRPr sz="2655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1771" y="0"/>
            <a:ext cx="2698610" cy="3740256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2360"/>
            </a:lvl1pPr>
            <a:lvl2pPr marL="337185" indent="0">
              <a:buNone/>
              <a:defRPr sz="2065"/>
            </a:lvl2pPr>
            <a:lvl3pPr marL="674370" indent="0">
              <a:buNone/>
              <a:defRPr sz="1770"/>
            </a:lvl3pPr>
            <a:lvl4pPr marL="1011555" indent="0">
              <a:buNone/>
              <a:defRPr sz="1475"/>
            </a:lvl4pPr>
            <a:lvl5pPr marL="1348740" indent="0">
              <a:buNone/>
              <a:defRPr sz="1475"/>
            </a:lvl5pPr>
            <a:lvl6pPr marL="1685925" indent="0">
              <a:buNone/>
              <a:defRPr sz="1475"/>
            </a:lvl6pPr>
            <a:lvl7pPr marL="2023110" indent="0">
              <a:buNone/>
              <a:defRPr sz="1475"/>
            </a:lvl7pPr>
            <a:lvl8pPr marL="2360295" indent="0">
              <a:buNone/>
              <a:defRPr sz="1475"/>
            </a:lvl8pPr>
            <a:lvl9pPr marL="2697480" indent="0">
              <a:buNone/>
              <a:defRPr sz="1475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997926"/>
            <a:ext cx="4758976" cy="1742330"/>
          </a:xfrm>
        </p:spPr>
        <p:txBody>
          <a:bodyPr anchor="t">
            <a:normAutofit/>
          </a:bodyPr>
          <a:lstStyle>
            <a:lvl1pPr marL="0" indent="0" algn="ctr">
              <a:buNone/>
              <a:defRPr sz="1328"/>
            </a:lvl1pPr>
            <a:lvl2pPr marL="337185" indent="0">
              <a:buNone/>
              <a:defRPr sz="1033"/>
            </a:lvl2pPr>
            <a:lvl3pPr marL="674370" indent="0">
              <a:buNone/>
              <a:defRPr sz="885"/>
            </a:lvl3pPr>
            <a:lvl4pPr marL="1011555" indent="0">
              <a:buNone/>
              <a:defRPr sz="738"/>
            </a:lvl4pPr>
            <a:lvl5pPr marL="1348740" indent="0">
              <a:buNone/>
              <a:defRPr sz="738"/>
            </a:lvl5pPr>
            <a:lvl6pPr marL="1685925" indent="0">
              <a:buNone/>
              <a:defRPr sz="738"/>
            </a:lvl6pPr>
            <a:lvl7pPr marL="2023110" indent="0">
              <a:buNone/>
              <a:defRPr sz="738"/>
            </a:lvl7pPr>
            <a:lvl8pPr marL="2360295" indent="0">
              <a:buNone/>
              <a:defRPr sz="738"/>
            </a:lvl8pPr>
            <a:lvl9pPr marL="2697480" indent="0">
              <a:buNone/>
              <a:defRPr sz="738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4671-1947-4A8C-8463-7BE78D28C87A}" type="datetimeFigureOut">
              <a:rPr kumimoji="1" lang="ja-JP" altLang="en-US" smtClean="0"/>
              <a:t>2021/10/29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4392-A475-44A5-B790-16D59BD30D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127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5777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0"/>
            <a:ext cx="9004013" cy="4900010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505778"/>
            <a:ext cx="7797662" cy="849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521755"/>
            <a:ext cx="7797662" cy="2442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4246034"/>
            <a:ext cx="2838450" cy="367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6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5EF4671-1947-4A8C-8463-7BE78D28C87A}" type="datetimeFigureOut">
              <a:rPr kumimoji="1" lang="ja-JP" altLang="en-US" smtClean="0"/>
              <a:t>2021/10/29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4246034"/>
            <a:ext cx="4124789" cy="367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6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4246034"/>
            <a:ext cx="680390" cy="367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6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3D04392-A475-44A5-B790-16D59BD30D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253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674370" rtl="0" eaLnBrk="1" latinLnBrk="0" hangingPunct="1">
        <a:lnSpc>
          <a:spcPct val="90000"/>
        </a:lnSpc>
        <a:spcBef>
          <a:spcPct val="0"/>
        </a:spcBef>
        <a:buNone/>
        <a:defRPr kumimoji="1" sz="3983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168593" indent="-168593" algn="l" defTabSz="674370" rtl="0" eaLnBrk="1" latinLnBrk="0" hangingPunct="1">
        <a:lnSpc>
          <a:spcPct val="120000"/>
        </a:lnSpc>
        <a:spcBef>
          <a:spcPts val="738"/>
        </a:spcBef>
        <a:buClr>
          <a:schemeClr val="accent1"/>
        </a:buClr>
        <a:buSzPct val="160000"/>
        <a:buFont typeface="Arial" panose="020B0604020202020204" pitchFamily="34" charset="0"/>
        <a:buChar char="•"/>
        <a:defRPr kumimoji="1" sz="1475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05778" indent="-168593" algn="l" defTabSz="674370" rtl="0" eaLnBrk="1" latinLnBrk="0" hangingPunct="1">
        <a:lnSpc>
          <a:spcPct val="120000"/>
        </a:lnSpc>
        <a:spcBef>
          <a:spcPts val="369"/>
        </a:spcBef>
        <a:buClr>
          <a:schemeClr val="accent1"/>
        </a:buClr>
        <a:buSzPct val="160000"/>
        <a:buFont typeface="Arial" panose="020B0604020202020204" pitchFamily="34" charset="0"/>
        <a:buChar char="•"/>
        <a:defRPr kumimoji="1" sz="1328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42963" indent="-168593" algn="l" defTabSz="674370" rtl="0" eaLnBrk="1" latinLnBrk="0" hangingPunct="1">
        <a:lnSpc>
          <a:spcPct val="120000"/>
        </a:lnSpc>
        <a:spcBef>
          <a:spcPts val="369"/>
        </a:spcBef>
        <a:buClr>
          <a:schemeClr val="accent1"/>
        </a:buClr>
        <a:buSzPct val="160000"/>
        <a:buFont typeface="Arial" panose="020B0604020202020204" pitchFamily="34" charset="0"/>
        <a:buChar char="•"/>
        <a:defRPr kumimoji="1" sz="11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80148" indent="-168593" algn="l" defTabSz="674370" rtl="0" eaLnBrk="1" latinLnBrk="0" hangingPunct="1">
        <a:lnSpc>
          <a:spcPct val="120000"/>
        </a:lnSpc>
        <a:spcBef>
          <a:spcPts val="369"/>
        </a:spcBef>
        <a:buClr>
          <a:schemeClr val="accent1"/>
        </a:buClr>
        <a:buSzPct val="160000"/>
        <a:buFont typeface="Arial" panose="020B0604020202020204" pitchFamily="34" charset="0"/>
        <a:buChar char="•"/>
        <a:defRPr kumimoji="1" sz="1033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17333" indent="-168593" algn="l" defTabSz="674370" rtl="0" eaLnBrk="1" latinLnBrk="0" hangingPunct="1">
        <a:lnSpc>
          <a:spcPct val="120000"/>
        </a:lnSpc>
        <a:spcBef>
          <a:spcPts val="369"/>
        </a:spcBef>
        <a:buClr>
          <a:schemeClr val="accent1"/>
        </a:buClr>
        <a:buSzPct val="160000"/>
        <a:buFont typeface="Arial" panose="020B0604020202020204" pitchFamily="34" charset="0"/>
        <a:buChar char="•"/>
        <a:defRPr kumimoji="1" sz="1033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54518" indent="-168593" algn="l" defTabSz="674370" rtl="0" eaLnBrk="1" latinLnBrk="0" hangingPunct="1">
        <a:lnSpc>
          <a:spcPct val="120000"/>
        </a:lnSpc>
        <a:spcBef>
          <a:spcPts val="369"/>
        </a:spcBef>
        <a:buClr>
          <a:schemeClr val="accent1"/>
        </a:buClr>
        <a:buSzPct val="160000"/>
        <a:buFont typeface="Arial" panose="020B0604020202020204" pitchFamily="34" charset="0"/>
        <a:buChar char="•"/>
        <a:defRPr kumimoji="1" sz="1033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191703" indent="-168593" algn="l" defTabSz="674370" rtl="0" eaLnBrk="1" latinLnBrk="0" hangingPunct="1">
        <a:lnSpc>
          <a:spcPct val="120000"/>
        </a:lnSpc>
        <a:spcBef>
          <a:spcPts val="369"/>
        </a:spcBef>
        <a:buClr>
          <a:schemeClr val="accent1"/>
        </a:buClr>
        <a:buSzPct val="160000"/>
        <a:buFont typeface="Arial" panose="020B0604020202020204" pitchFamily="34" charset="0"/>
        <a:buChar char="•"/>
        <a:defRPr kumimoji="1" sz="1033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28888" indent="-168593" algn="l" defTabSz="674370" rtl="0" eaLnBrk="1" latinLnBrk="0" hangingPunct="1">
        <a:lnSpc>
          <a:spcPct val="120000"/>
        </a:lnSpc>
        <a:spcBef>
          <a:spcPts val="369"/>
        </a:spcBef>
        <a:buClr>
          <a:schemeClr val="accent1"/>
        </a:buClr>
        <a:buSzPct val="160000"/>
        <a:buFont typeface="Arial" panose="020B0604020202020204" pitchFamily="34" charset="0"/>
        <a:buChar char="•"/>
        <a:defRPr kumimoji="1" sz="1033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866073" indent="-168593" algn="l" defTabSz="674370" rtl="0" eaLnBrk="1" latinLnBrk="0" hangingPunct="1">
        <a:lnSpc>
          <a:spcPct val="120000"/>
        </a:lnSpc>
        <a:spcBef>
          <a:spcPts val="369"/>
        </a:spcBef>
        <a:buClr>
          <a:schemeClr val="accent1"/>
        </a:buClr>
        <a:buSzPct val="160000"/>
        <a:buFont typeface="Arial" panose="020B0604020202020204" pitchFamily="34" charset="0"/>
        <a:buChar char="•"/>
        <a:defRPr kumimoji="1" sz="1033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4370" rtl="0" eaLnBrk="1" latinLnBrk="0" hangingPunct="1">
        <a:defRPr kumimoji="1" sz="1328" kern="1200">
          <a:solidFill>
            <a:schemeClr val="tx1"/>
          </a:solidFill>
          <a:latin typeface="+mn-lt"/>
          <a:ea typeface="+mn-ea"/>
          <a:cs typeface="+mn-cs"/>
        </a:defRPr>
      </a:lvl1pPr>
      <a:lvl2pPr marL="337185" algn="l" defTabSz="674370" rtl="0" eaLnBrk="1" latinLnBrk="0" hangingPunct="1">
        <a:defRPr kumimoji="1" sz="1328" kern="1200">
          <a:solidFill>
            <a:schemeClr val="tx1"/>
          </a:solidFill>
          <a:latin typeface="+mn-lt"/>
          <a:ea typeface="+mn-ea"/>
          <a:cs typeface="+mn-cs"/>
        </a:defRPr>
      </a:lvl2pPr>
      <a:lvl3pPr marL="674370" algn="l" defTabSz="674370" rtl="0" eaLnBrk="1" latinLnBrk="0" hangingPunct="1">
        <a:defRPr kumimoji="1" sz="1328" kern="1200">
          <a:solidFill>
            <a:schemeClr val="tx1"/>
          </a:solidFill>
          <a:latin typeface="+mn-lt"/>
          <a:ea typeface="+mn-ea"/>
          <a:cs typeface="+mn-cs"/>
        </a:defRPr>
      </a:lvl3pPr>
      <a:lvl4pPr marL="1011555" algn="l" defTabSz="674370" rtl="0" eaLnBrk="1" latinLnBrk="0" hangingPunct="1">
        <a:defRPr kumimoji="1" sz="1328" kern="1200">
          <a:solidFill>
            <a:schemeClr val="tx1"/>
          </a:solidFill>
          <a:latin typeface="+mn-lt"/>
          <a:ea typeface="+mn-ea"/>
          <a:cs typeface="+mn-cs"/>
        </a:defRPr>
      </a:lvl4pPr>
      <a:lvl5pPr marL="1348740" algn="l" defTabSz="674370" rtl="0" eaLnBrk="1" latinLnBrk="0" hangingPunct="1">
        <a:defRPr kumimoji="1" sz="1328" kern="1200">
          <a:solidFill>
            <a:schemeClr val="tx1"/>
          </a:solidFill>
          <a:latin typeface="+mn-lt"/>
          <a:ea typeface="+mn-ea"/>
          <a:cs typeface="+mn-cs"/>
        </a:defRPr>
      </a:lvl5pPr>
      <a:lvl6pPr marL="1685925" algn="l" defTabSz="674370" rtl="0" eaLnBrk="1" latinLnBrk="0" hangingPunct="1">
        <a:defRPr kumimoji="1" sz="1328" kern="1200">
          <a:solidFill>
            <a:schemeClr val="tx1"/>
          </a:solidFill>
          <a:latin typeface="+mn-lt"/>
          <a:ea typeface="+mn-ea"/>
          <a:cs typeface="+mn-cs"/>
        </a:defRPr>
      </a:lvl6pPr>
      <a:lvl7pPr marL="2023110" algn="l" defTabSz="674370" rtl="0" eaLnBrk="1" latinLnBrk="0" hangingPunct="1">
        <a:defRPr kumimoji="1" sz="1328" kern="1200">
          <a:solidFill>
            <a:schemeClr val="tx1"/>
          </a:solidFill>
          <a:latin typeface="+mn-lt"/>
          <a:ea typeface="+mn-ea"/>
          <a:cs typeface="+mn-cs"/>
        </a:defRPr>
      </a:lvl7pPr>
      <a:lvl8pPr marL="2360295" algn="l" defTabSz="674370" rtl="0" eaLnBrk="1" latinLnBrk="0" hangingPunct="1">
        <a:defRPr kumimoji="1" sz="1328" kern="1200">
          <a:solidFill>
            <a:schemeClr val="tx1"/>
          </a:solidFill>
          <a:latin typeface="+mn-lt"/>
          <a:ea typeface="+mn-ea"/>
          <a:cs typeface="+mn-cs"/>
        </a:defRPr>
      </a:lvl8pPr>
      <a:lvl9pPr marL="2697480" algn="l" defTabSz="674370" rtl="0" eaLnBrk="1" latinLnBrk="0" hangingPunct="1">
        <a:defRPr kumimoji="1" sz="13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78"/>
          <a:stretch/>
        </p:blipFill>
        <p:spPr>
          <a:xfrm>
            <a:off x="1020414" y="13200"/>
            <a:ext cx="7089913" cy="5051346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1310131"/>
            <a:ext cx="9144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追加購入</a:t>
            </a:r>
            <a:endParaRPr lang="en-US" altLang="ja-JP" sz="48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知育</a:t>
            </a:r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玩具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アクアビーズ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</a:t>
            </a:r>
          </a:p>
          <a:p>
            <a:pPr algn="r"/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セットでお得</a:t>
            </a:r>
            <a:r>
              <a:rPr lang="en-US" altLang="ja-JP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10000</a:t>
            </a:r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粒</a:t>
            </a:r>
            <a:endParaRPr lang="en-US" altLang="ja-JP" sz="48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177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https://kudamatsu-blog.com/wp-content/uploads/2020/04/119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88" b="7994"/>
          <a:stretch/>
        </p:blipFill>
        <p:spPr bwMode="auto">
          <a:xfrm>
            <a:off x="-1" y="-12065"/>
            <a:ext cx="4489600" cy="50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kudamatsu-blog.com/wp-content/uploads/2020/04/119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88" b="7994"/>
          <a:stretch/>
        </p:blipFill>
        <p:spPr bwMode="auto">
          <a:xfrm>
            <a:off x="4654400" y="-12065"/>
            <a:ext cx="4489600" cy="50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0" y="1579615"/>
            <a:ext cx="91440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予算</a:t>
            </a:r>
            <a:r>
              <a:rPr lang="en-US" altLang="ja-JP" sz="54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5</a:t>
            </a:r>
            <a:r>
              <a:rPr lang="ja-JP" altLang="en-US" sz="54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万円のオススメ腕</a:t>
            </a:r>
            <a:r>
              <a:rPr lang="ja-JP" altLang="en-US" sz="54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時計</a:t>
            </a:r>
            <a:endParaRPr lang="en-US" altLang="ja-JP" sz="32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endParaRPr lang="en-US" altLang="ja-JP" sz="32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32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～セイコー</a:t>
            </a:r>
            <a:r>
              <a:rPr lang="ja-JP" altLang="en-US" sz="3200" b="1" dirty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・カルレイモン・ハミルトン・</a:t>
            </a:r>
            <a:r>
              <a:rPr lang="en-US" altLang="ja-JP" sz="3200" b="1" dirty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LOBAR</a:t>
            </a:r>
            <a:r>
              <a:rPr lang="ja-JP" altLang="en-US" sz="3200" b="1" dirty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</a:t>
            </a:r>
            <a:endParaRPr lang="en-US" altLang="ja-JP" sz="32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064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57775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898895"/>
            <a:ext cx="91440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初心者</a:t>
            </a:r>
            <a:endParaRPr lang="en-US" altLang="ja-JP" sz="4800" b="1" dirty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 はじめての</a:t>
            </a:r>
            <a:r>
              <a:rPr lang="en-US" altLang="ja-JP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BBQ</a:t>
            </a:r>
          </a:p>
          <a:p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私が買ってよかったもの　　　　　　　　　　　　　</a:t>
            </a:r>
            <a:endParaRPr lang="en-US" altLang="ja-JP" sz="6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　　　</a:t>
            </a:r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ＢＢＱ</a:t>
            </a:r>
            <a:endParaRPr lang="en-US" altLang="ja-JP" sz="48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194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542411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ＤＩＹ試行錯誤</a:t>
            </a:r>
            <a:endParaRPr lang="en-US" altLang="ja-JP" sz="48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7200" b="1" dirty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72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ホスクリーンを</a:t>
            </a:r>
            <a:endParaRPr lang="en-US" altLang="ja-JP" sz="72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72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72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設置してみた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</a:t>
            </a:r>
            <a:endParaRPr lang="en-US" altLang="ja-JP" sz="6000" b="1" dirty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r"/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失敗談あり</a:t>
            </a:r>
            <a:endParaRPr lang="en-US" altLang="ja-JP" sz="48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11" y="0"/>
            <a:ext cx="505777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0" y="350255"/>
            <a:ext cx="91440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b="1" dirty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ＳＢＩ</a:t>
            </a:r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証券</a:t>
            </a:r>
            <a:endParaRPr lang="en-US" altLang="ja-JP" sz="4800" b="1" dirty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en-US" altLang="ja-JP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Ⅴ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ポイントで</a:t>
            </a:r>
            <a:endParaRPr lang="en-US" altLang="ja-JP" sz="6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つみたて</a:t>
            </a:r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ＮＩＳＡ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分を　　</a:t>
            </a:r>
            <a:endParaRPr lang="en-US" altLang="ja-JP" sz="6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支払って</a:t>
            </a:r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みた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</a:t>
            </a:r>
          </a:p>
          <a:p>
            <a:pPr algn="r"/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クレカ払い</a:t>
            </a:r>
            <a:endParaRPr lang="en-US" altLang="ja-JP" sz="48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924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78"/>
          <a:stretch/>
        </p:blipFill>
        <p:spPr>
          <a:xfrm>
            <a:off x="1020414" y="13200"/>
            <a:ext cx="7089913" cy="5051346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898895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４～</a:t>
            </a:r>
            <a:r>
              <a:rPr lang="ja-JP" altLang="en-US" sz="4800" b="1" dirty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６</a:t>
            </a:r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歳</a:t>
            </a:r>
            <a:endParaRPr lang="en-US" altLang="ja-JP" sz="48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知育</a:t>
            </a:r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玩具アクアビーズ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が　　</a:t>
            </a:r>
            <a:endParaRPr lang="en-US" altLang="ja-JP" sz="6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 ステキ！　　　　　　　　　</a:t>
            </a:r>
          </a:p>
          <a:p>
            <a:pPr algn="r"/>
            <a:r>
              <a:rPr lang="ja-JP" altLang="en-US" sz="4800" b="1" dirty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誕生日</a:t>
            </a:r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プレゼント　　</a:t>
            </a:r>
            <a:endParaRPr lang="en-US" altLang="ja-JP" sz="48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65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11" y="0"/>
            <a:ext cx="5057775" cy="5057775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898895"/>
            <a:ext cx="9144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４社比較</a:t>
            </a:r>
            <a:endParaRPr lang="en-US" altLang="ja-JP" sz="4800" b="1" dirty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オススメの</a:t>
            </a:r>
            <a:endParaRPr lang="en-US" altLang="ja-JP" sz="6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アウトドアワゴン　　　　　　　　　　</a:t>
            </a:r>
          </a:p>
          <a:p>
            <a:pPr algn="r"/>
            <a:r>
              <a:rPr lang="en-US" altLang="ja-JP" sz="32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Coleman/Logos/CAPTAIN</a:t>
            </a:r>
            <a:r>
              <a:rPr lang="ja-JP" altLang="en-US" sz="32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en-US" altLang="ja-JP" sz="32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STAG</a:t>
            </a:r>
            <a:r>
              <a:rPr lang="en-US" altLang="ja-JP" sz="3200" b="1" dirty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/</a:t>
            </a:r>
            <a:r>
              <a:rPr lang="en-US" altLang="ja-JP" sz="32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WAQ</a:t>
            </a:r>
            <a:endParaRPr lang="en-US" altLang="ja-JP" sz="32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94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9776"/>
          <a:stretch/>
        </p:blipFill>
        <p:spPr>
          <a:xfrm>
            <a:off x="0" y="0"/>
            <a:ext cx="9144000" cy="504444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542411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ＤＩＹ試行錯誤</a:t>
            </a:r>
            <a:endParaRPr lang="en-US" altLang="ja-JP" sz="48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7200" b="1" dirty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72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ホスクリーンを</a:t>
            </a:r>
            <a:endParaRPr lang="en-US" altLang="ja-JP" sz="72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72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72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設置してみた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</a:t>
            </a:r>
            <a:endParaRPr lang="en-US" altLang="ja-JP" sz="6000" b="1" dirty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r"/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失敗談あり</a:t>
            </a:r>
            <a:endParaRPr lang="en-US" altLang="ja-JP" sz="48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495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/>
          <p:cNvSpPr/>
          <p:nvPr/>
        </p:nvSpPr>
        <p:spPr>
          <a:xfrm>
            <a:off x="297180" y="358140"/>
            <a:ext cx="8359140" cy="4511040"/>
          </a:xfrm>
          <a:custGeom>
            <a:avLst/>
            <a:gdLst>
              <a:gd name="connsiteX0" fmla="*/ 0 w 9999987"/>
              <a:gd name="connsiteY0" fmla="*/ 5623560 h 5623560"/>
              <a:gd name="connsiteX1" fmla="*/ 8359140 w 9999987"/>
              <a:gd name="connsiteY1" fmla="*/ 1112520 h 5623560"/>
              <a:gd name="connsiteX2" fmla="*/ 9997440 w 9999987"/>
              <a:gd name="connsiteY2" fmla="*/ 0 h 5623560"/>
              <a:gd name="connsiteX0" fmla="*/ 0 w 8359140"/>
              <a:gd name="connsiteY0" fmla="*/ 4511040 h 4511040"/>
              <a:gd name="connsiteX1" fmla="*/ 8359140 w 8359140"/>
              <a:gd name="connsiteY1" fmla="*/ 0 h 4511040"/>
              <a:gd name="connsiteX0" fmla="*/ 0 w 8359140"/>
              <a:gd name="connsiteY0" fmla="*/ 4511040 h 4511040"/>
              <a:gd name="connsiteX1" fmla="*/ 8359140 w 8359140"/>
              <a:gd name="connsiteY1" fmla="*/ 0 h 4511040"/>
              <a:gd name="connsiteX0" fmla="*/ 0 w 8359140"/>
              <a:gd name="connsiteY0" fmla="*/ 4511040 h 4511040"/>
              <a:gd name="connsiteX1" fmla="*/ 8359140 w 8359140"/>
              <a:gd name="connsiteY1" fmla="*/ 0 h 451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9140" h="4511040">
                <a:moveTo>
                  <a:pt x="0" y="4511040"/>
                </a:moveTo>
                <a:cubicBezTo>
                  <a:pt x="3997960" y="4043680"/>
                  <a:pt x="7142480" y="3804920"/>
                  <a:pt x="8359140" y="0"/>
                </a:cubicBezTo>
              </a:path>
            </a:pathLst>
          </a:custGeom>
          <a:noFill/>
          <a:ln w="288925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0" y="857155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コロナの感染者数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、</a:t>
            </a:r>
            <a:endParaRPr lang="en-US" altLang="ja-JP" sz="6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なぜ</a:t>
            </a:r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対数グラフ</a:t>
            </a:r>
            <a:r>
              <a:rPr lang="en-US" altLang="ja-JP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⁉</a:t>
            </a:r>
          </a:p>
          <a:p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指数関数ってなんだっけ</a:t>
            </a:r>
            <a:r>
              <a:rPr lang="en-US" altLang="ja-JP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⁉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</a:t>
            </a:r>
            <a:endParaRPr lang="en-US" altLang="ja-JP" sz="48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338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" t="22301" r="1406" b="3131"/>
          <a:stretch/>
        </p:blipFill>
        <p:spPr>
          <a:xfrm>
            <a:off x="0" y="-12066"/>
            <a:ext cx="9144000" cy="5081131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542411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オススメ</a:t>
            </a:r>
            <a:endParaRPr lang="en-US" altLang="ja-JP" sz="48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4800" b="1" dirty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48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プラウドメングルーミングバーム</a:t>
            </a:r>
            <a:endParaRPr lang="en-US" altLang="ja-JP" sz="48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48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en-US" altLang="ja-JP" sz="48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</a:t>
            </a:r>
            <a:r>
              <a:rPr lang="ja-JP" altLang="en-US" sz="48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グルーミング・シトラスの香り</a:t>
            </a:r>
            <a:r>
              <a:rPr lang="en-US" altLang="ja-JP" sz="48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)</a:t>
            </a:r>
          </a:p>
          <a:p>
            <a:r>
              <a:rPr lang="ja-JP" altLang="en-US" sz="48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を</a:t>
            </a:r>
            <a:r>
              <a:rPr lang="ja-JP" altLang="en-US" sz="48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使ってみた</a:t>
            </a:r>
            <a:r>
              <a:rPr lang="ja-JP" altLang="en-US" sz="48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感想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</a:t>
            </a:r>
            <a:endParaRPr lang="en-US" altLang="ja-JP" sz="6000" b="1" dirty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r"/>
            <a:r>
              <a:rPr lang="ja-JP" altLang="en-US" sz="4800" b="1" dirty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香りよし</a:t>
            </a:r>
            <a:endParaRPr lang="en-US" altLang="ja-JP" sz="48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363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199"/>
            <a:ext cx="9144000" cy="4151376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938651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快適</a:t>
            </a:r>
            <a:endParaRPr lang="en-US" altLang="ja-JP" sz="4800" b="1" dirty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パラマウントベッド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</a:t>
            </a:r>
            <a:endParaRPr lang="en-US" altLang="ja-JP" sz="6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 マットレス　　　　　　　　　　</a:t>
            </a:r>
            <a:endParaRPr lang="en-US" altLang="ja-JP" sz="48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r"/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かたさ調整可能</a:t>
            </a:r>
            <a:endParaRPr lang="en-US" altLang="ja-JP" sz="48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233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https://images-na.ssl-images-amazon.com/images/I/41qoSd+WvzL._SY344_BO1,204,203,200_.jp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7680" cy="255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ages-na.ssl-images-amazon.com/images/I/41qoSd+WvzL._SY344_BO1,204,203,200_.jp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580" y="0"/>
            <a:ext cx="1757680" cy="255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s-na.ssl-images-amazon.com/images/I/41qoSd+WvzL._SY344_BO1,204,203,200_.jp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160" y="0"/>
            <a:ext cx="1757680" cy="255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ages-na.ssl-images-amazon.com/images/I/41qoSd+WvzL._SY344_BO1,204,203,200_.jp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740" y="0"/>
            <a:ext cx="1757680" cy="255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ages-na.ssl-images-amazon.com/images/I/41qoSd+WvzL._SY344_BO1,204,203,200_.jp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20" y="0"/>
            <a:ext cx="1757680" cy="255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mages-na.ssl-images-amazon.com/images/I/41qoSd+WvzL._SY344_BO1,204,203,200_.jp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2492"/>
            <a:ext cx="1757680" cy="255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ages-na.ssl-images-amazon.com/images/I/41qoSd+WvzL._SY344_BO1,204,203,200_.jp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580" y="2502492"/>
            <a:ext cx="1757680" cy="255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ages-na.ssl-images-amazon.com/images/I/41qoSd+WvzL._SY344_BO1,204,203,200_.jp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160" y="2502492"/>
            <a:ext cx="1757680" cy="255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images-na.ssl-images-amazon.com/images/I/41qoSd+WvzL._SY344_BO1,204,203,200_.jp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740" y="2502492"/>
            <a:ext cx="1757680" cy="255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mages-na.ssl-images-amazon.com/images/I/41qoSd+WvzL._SY344_BO1,204,203,200_.jp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20" y="2502492"/>
            <a:ext cx="1757680" cy="255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0" y="1048597"/>
            <a:ext cx="91440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 dirty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54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ビジネスの基本戦略を学ぶ</a:t>
            </a:r>
            <a:endParaRPr lang="en-US" altLang="ja-JP" sz="54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6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en-US" altLang="ja-JP" sz="66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100</a:t>
            </a:r>
            <a:r>
              <a:rPr lang="ja-JP" altLang="en-US" sz="66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円のコーラを</a:t>
            </a:r>
            <a:r>
              <a:rPr lang="en-US" altLang="ja-JP" sz="66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/>
            </a:r>
            <a:br>
              <a:rPr lang="en-US" altLang="ja-JP" sz="66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6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</a:t>
            </a:r>
            <a:r>
              <a:rPr lang="en-US" altLang="ja-JP" sz="66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1000</a:t>
            </a:r>
            <a:r>
              <a:rPr lang="ja-JP" altLang="en-US" sz="66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円で売る方法　　　　　　　　　　</a:t>
            </a:r>
            <a:endParaRPr lang="en-US" altLang="ja-JP" sz="54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834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366713"/>
            <a:ext cx="9154160" cy="28956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2528888"/>
            <a:ext cx="915416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6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4"/>
            <a:ext cx="3186398" cy="505777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50" y="7534"/>
            <a:ext cx="3186398" cy="505777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951" y="7534"/>
            <a:ext cx="3186398" cy="5057775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50" y="7534"/>
            <a:ext cx="3186398" cy="5057775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683" y="7534"/>
            <a:ext cx="3186398" cy="5057775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82" y="7534"/>
            <a:ext cx="3186398" cy="5057775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415" y="7534"/>
            <a:ext cx="3186398" cy="5057775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748" y="7534"/>
            <a:ext cx="3186398" cy="505777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602" y="7534"/>
            <a:ext cx="3186398" cy="5057775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989431"/>
            <a:ext cx="9144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タルムード</a:t>
            </a:r>
            <a:endParaRPr lang="en-US" altLang="ja-JP" sz="4800" b="1" dirty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ユダヤ</a:t>
            </a:r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５０００年の教え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</a:t>
            </a:r>
            <a:endParaRPr lang="en-US" altLang="ja-JP" sz="48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r"/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旧約聖書</a:t>
            </a:r>
            <a:endParaRPr lang="en-US" altLang="ja-JP" sz="48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876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937" y="-1"/>
            <a:ext cx="5057775" cy="5057775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938651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Baby GS</a:t>
            </a:r>
            <a:endParaRPr lang="en-US" altLang="ja-JP" sz="4800" b="1" dirty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en-US" altLang="ja-JP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SEIKO </a:t>
            </a:r>
            <a:r>
              <a:rPr lang="en-US" altLang="ja-JP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PRESAGE </a:t>
            </a:r>
            <a:r>
              <a:rPr lang="en-US" altLang="ja-JP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  </a:t>
            </a:r>
          </a:p>
          <a:p>
            <a:r>
              <a:rPr lang="en-US" altLang="ja-JP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en-US" altLang="ja-JP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        SARX055</a:t>
            </a:r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魅力　　　　　　　　　　</a:t>
            </a:r>
            <a:endParaRPr lang="en-US" altLang="ja-JP" sz="48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r"/>
            <a:r>
              <a:rPr lang="en-US" altLang="ja-JP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Snow Flake</a:t>
            </a:r>
            <a:endParaRPr lang="en-US" altLang="ja-JP" sz="48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410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5"/>
          <a:stretch/>
        </p:blipFill>
        <p:spPr>
          <a:xfrm>
            <a:off x="397564" y="1135403"/>
            <a:ext cx="8488019" cy="3916657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938651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もっと便利に！</a:t>
            </a:r>
            <a:endParaRPr lang="en-US" altLang="ja-JP" sz="48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16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rgbClr val="FFCC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２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枚目の楽天カード作成　　　　　　　　　　</a:t>
            </a:r>
            <a:endParaRPr lang="en-US" altLang="ja-JP" sz="6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081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5"/>
          <a:stretch/>
        </p:blipFill>
        <p:spPr>
          <a:xfrm>
            <a:off x="397564" y="1135403"/>
            <a:ext cx="8488019" cy="3916657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236284"/>
            <a:ext cx="91440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さようなら</a:t>
            </a:r>
            <a:r>
              <a:rPr lang="ja-JP" altLang="en-US" sz="4800" b="1" dirty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楽天</a:t>
            </a:r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ゴールドカード！</a:t>
            </a:r>
            <a:r>
              <a:rPr lang="en-US" altLang="ja-JP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/>
            </a:r>
            <a:br>
              <a:rPr lang="en-US" altLang="ja-JP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されど来ない楽天カード！！</a:t>
            </a:r>
            <a:endParaRPr lang="en-US" altLang="ja-JP" sz="48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16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rgbClr val="FFCC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楽天カード切替経緯と</a:t>
            </a:r>
            <a:endParaRPr lang="en-US" altLang="ja-JP" sz="6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　注意点</a:t>
            </a:r>
            <a:endParaRPr lang="en-US" altLang="ja-JP" sz="6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</a:t>
            </a:r>
            <a:endParaRPr lang="en-US" altLang="ja-JP" sz="6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92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86"/>
          <a:stretch/>
        </p:blipFill>
        <p:spPr>
          <a:xfrm>
            <a:off x="0" y="-23149"/>
            <a:ext cx="9190383" cy="5080924"/>
          </a:xfrm>
        </p:spPr>
      </p:pic>
      <p:sp>
        <p:nvSpPr>
          <p:cNvPr id="5" name="正方形/長方形 4"/>
          <p:cNvSpPr/>
          <p:nvPr/>
        </p:nvSpPr>
        <p:spPr>
          <a:xfrm>
            <a:off x="0" y="642461"/>
            <a:ext cx="91440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こんなことを思う日々</a:t>
            </a:r>
            <a:endParaRPr lang="en-US" altLang="ja-JP" sz="54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16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rgbClr val="FFCC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9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いつか花咲く話</a:t>
            </a:r>
            <a:endParaRPr lang="en-US" altLang="ja-JP" sz="9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en-US" altLang="ja-JP" sz="16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/>
            </a:r>
            <a:br>
              <a:rPr lang="en-US" altLang="ja-JP" sz="16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16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　　　　　　　　　　　　　　　　　　　　　　　　　　　　　　　　　</a:t>
            </a:r>
            <a:r>
              <a:rPr lang="ja-JP" altLang="en-US" sz="54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・・・たぶん</a:t>
            </a:r>
            <a:endParaRPr lang="en-US" altLang="ja-JP" sz="5400" b="1" dirty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3768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0"/>
            <a:ext cx="3877628" cy="505777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8" y="0"/>
            <a:ext cx="3881842" cy="5057775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0" y="642461"/>
            <a:ext cx="91440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知的好奇心の充足！！</a:t>
            </a:r>
            <a:endParaRPr lang="en-US" altLang="ja-JP" sz="54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16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rgbClr val="FFCC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7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幼稚園児からの</a:t>
            </a:r>
            <a:endParaRPr lang="en-US" altLang="ja-JP" sz="7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9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おすすめ図鑑</a:t>
            </a:r>
            <a:endParaRPr lang="en-US" altLang="ja-JP" sz="9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9119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8" b="6284"/>
          <a:stretch/>
        </p:blipFill>
        <p:spPr>
          <a:xfrm>
            <a:off x="-10160" y="0"/>
            <a:ext cx="9154160" cy="252984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8" b="6284"/>
          <a:stretch/>
        </p:blipFill>
        <p:spPr>
          <a:xfrm>
            <a:off x="0" y="2528887"/>
            <a:ext cx="9154160" cy="252984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642461"/>
            <a:ext cx="91440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コスパ</a:t>
            </a:r>
            <a:r>
              <a:rPr lang="ja-JP" altLang="en-US" sz="50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最強</a:t>
            </a:r>
            <a:r>
              <a:rPr lang="ja-JP" altLang="en-US" sz="54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！！</a:t>
            </a:r>
            <a:endParaRPr lang="en-US" altLang="ja-JP" sz="54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16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rgbClr val="FFCC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7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天馬</a:t>
            </a:r>
            <a:r>
              <a:rPr lang="en-US" altLang="ja-JP" sz="7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TENMA</a:t>
            </a:r>
          </a:p>
          <a:p>
            <a:r>
              <a:rPr lang="en-US" altLang="ja-JP" sz="9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Fits</a:t>
            </a:r>
            <a:r>
              <a:rPr lang="ja-JP" altLang="en-US" sz="9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フィッツケース</a:t>
            </a:r>
            <a:endParaRPr lang="en-US" altLang="ja-JP" sz="9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805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https://image.rakuten.co.jp/eclity/cabinet/item/dss/etc/turusub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35" t="16126" r="235" b="38789"/>
          <a:stretch/>
        </p:blipFill>
        <p:spPr bwMode="auto">
          <a:xfrm>
            <a:off x="2510529" y="-1"/>
            <a:ext cx="6633472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0" y="398621"/>
            <a:ext cx="91440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コスパ</a:t>
            </a:r>
            <a:r>
              <a:rPr lang="ja-JP" altLang="en-US" sz="50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最強</a:t>
            </a:r>
            <a:r>
              <a:rPr lang="ja-JP" altLang="en-US" sz="54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！！</a:t>
            </a:r>
            <a:endParaRPr lang="en-US" altLang="ja-JP" sz="54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16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rgbClr val="FFCC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7200" b="1" dirty="0" err="1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evercook</a:t>
            </a:r>
            <a:endParaRPr lang="en-US" altLang="ja-JP" sz="72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6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ずっと使いたくなる</a:t>
            </a:r>
            <a:r>
              <a:rPr lang="en-US" altLang="ja-JP" sz="66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/>
            </a:r>
            <a:br>
              <a:rPr lang="en-US" altLang="ja-JP" sz="66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6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フライパン</a:t>
            </a:r>
            <a:endParaRPr lang="en-US" altLang="ja-JP" sz="66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2731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5"/>
          <a:stretch/>
        </p:blipFill>
        <p:spPr>
          <a:xfrm>
            <a:off x="397564" y="1135403"/>
            <a:ext cx="8488019" cy="3916657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289292"/>
            <a:ext cx="9144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必見！！</a:t>
            </a:r>
            <a:endParaRPr lang="en-US" altLang="ja-JP" sz="54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16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rgbClr val="FFCC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楽天ゴールドカード切替後に必要な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こと</a:t>
            </a:r>
            <a:endParaRPr lang="en-US" altLang="ja-JP" sz="6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～楽天証券・クレカ決済～</a:t>
            </a:r>
            <a:endParaRPr lang="en-US" altLang="ja-JP" sz="6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48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2160" cy="511560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40" y="0"/>
            <a:ext cx="4582160" cy="511560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0" y="1170517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b="1" dirty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富士</a:t>
            </a:r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フイルムから学ぶ</a:t>
            </a:r>
            <a:endParaRPr lang="en-US" altLang="ja-JP" sz="48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魂の経営で学ぶ</a:t>
            </a:r>
            <a:r>
              <a:rPr lang="en-US" altLang="ja-JP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/>
            </a:r>
            <a:br>
              <a:rPr lang="en-US" altLang="ja-JP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マネジメント</a:t>
            </a:r>
            <a:r>
              <a:rPr lang="en-US" altLang="ja-JP" sz="48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　　　　　　　</a:t>
            </a:r>
            <a:endParaRPr lang="en-US" altLang="ja-JP" sz="48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117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5"/>
          <a:stretch/>
        </p:blipFill>
        <p:spPr>
          <a:xfrm>
            <a:off x="397564" y="1135403"/>
            <a:ext cx="8488019" cy="3916657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236284"/>
            <a:ext cx="91440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b="1" dirty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悲報</a:t>
            </a:r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！改悪！</a:t>
            </a:r>
            <a:endParaRPr lang="en-US" altLang="ja-JP" sz="48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4800" b="1" dirty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さよなら楽天</a:t>
            </a:r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ゴールドカード！！</a:t>
            </a:r>
            <a:endParaRPr lang="en-US" altLang="ja-JP" sz="48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16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rgbClr val="FFCC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楽天カード</a:t>
            </a:r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切替後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に</a:t>
            </a:r>
            <a:endParaRPr lang="en-US" altLang="ja-JP" sz="6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必要</a:t>
            </a:r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な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こと</a:t>
            </a:r>
            <a:endParaRPr lang="en-US" altLang="ja-JP" sz="6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～楽天証券・クレカ決済～</a:t>
            </a:r>
            <a:endParaRPr lang="en-US" altLang="ja-JP" sz="6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796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t="59178" b="-1"/>
          <a:stretch/>
        </p:blipFill>
        <p:spPr>
          <a:xfrm>
            <a:off x="0" y="-10160"/>
            <a:ext cx="8239760" cy="50679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b="41292"/>
          <a:stretch/>
        </p:blipFill>
        <p:spPr>
          <a:xfrm>
            <a:off x="3383280" y="0"/>
            <a:ext cx="5760720" cy="509551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20320" y="1193532"/>
            <a:ext cx="912368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 dirty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サイズ</a:t>
            </a:r>
            <a:r>
              <a:rPr lang="ja-JP" altLang="en-US" sz="54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自由！買い替え不要！</a:t>
            </a:r>
            <a:r>
              <a:rPr lang="en-US" altLang="ja-JP" sz="54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/>
            </a:r>
            <a:br>
              <a:rPr lang="en-US" altLang="ja-JP" sz="54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endParaRPr lang="en-US" altLang="ja-JP" sz="16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rgbClr val="FFCC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連結ベッド</a:t>
            </a:r>
            <a:endParaRPr lang="en-US" altLang="ja-JP" sz="6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～家族の成長とともに～</a:t>
            </a:r>
            <a:endParaRPr lang="en-US" altLang="ja-JP" sz="6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79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72000" cy="505324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-1"/>
            <a:ext cx="4572000" cy="5043218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0" y="1200997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まんがでわかる</a:t>
            </a:r>
            <a:endParaRPr lang="en-US" altLang="ja-JP" sz="4800" b="1" dirty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地頭力を鍛える</a:t>
            </a:r>
            <a:r>
              <a:rPr lang="en-US" altLang="ja-JP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/>
            </a:r>
            <a:br>
              <a:rPr lang="en-US" altLang="ja-JP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超一流の雑談力</a:t>
            </a:r>
            <a:r>
              <a:rPr lang="en-US" altLang="ja-JP" sz="48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　　　　　　　</a:t>
            </a:r>
            <a:endParaRPr lang="en-US" altLang="ja-JP" sz="48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86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593" t="1532" r="1474" b="3845"/>
          <a:stretch/>
        </p:blipFill>
        <p:spPr>
          <a:xfrm>
            <a:off x="0" y="-518"/>
            <a:ext cx="9120809" cy="5057775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218661" y="1374208"/>
            <a:ext cx="86834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2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お金の</a:t>
            </a:r>
            <a:r>
              <a:rPr lang="ja-JP" altLang="en-US" sz="72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勉強</a:t>
            </a:r>
            <a:r>
              <a:rPr lang="en-US" altLang="ja-JP" sz="72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/>
            </a:r>
            <a:br>
              <a:rPr lang="en-US" altLang="ja-JP" sz="72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72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無料</a:t>
            </a:r>
            <a:r>
              <a:rPr lang="ja-JP" altLang="en-US" sz="72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セミナー</a:t>
            </a:r>
            <a:r>
              <a:rPr lang="en-US" altLang="ja-JP" sz="72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6</a:t>
            </a:r>
            <a:r>
              <a:rPr lang="ja-JP" altLang="en-US" sz="72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選</a:t>
            </a:r>
            <a:endParaRPr lang="en-US" altLang="ja-JP" sz="44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2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51" y="2607882"/>
            <a:ext cx="3823252" cy="239688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6" y="32243"/>
            <a:ext cx="3919331" cy="247571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121" y="593490"/>
            <a:ext cx="4451152" cy="1334393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218661" y="1374208"/>
            <a:ext cx="86834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72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ANA</a:t>
            </a:r>
            <a:r>
              <a:rPr lang="ja-JP" altLang="en-US" sz="72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マイル</a:t>
            </a:r>
            <a:r>
              <a:rPr lang="ja-JP" altLang="en-US" sz="72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</a:t>
            </a:r>
            <a:endParaRPr lang="en-US" altLang="ja-JP" sz="72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72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72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株式</a:t>
            </a:r>
            <a:r>
              <a:rPr lang="ja-JP" altLang="en-US" sz="72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投資をして</a:t>
            </a:r>
            <a:r>
              <a:rPr lang="ja-JP" altLang="en-US" sz="72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みた</a:t>
            </a:r>
            <a:endParaRPr lang="en-US" altLang="ja-JP" sz="4400" b="1" dirty="0" smtClean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551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1389" b="4071"/>
          <a:stretch/>
        </p:blipFill>
        <p:spPr>
          <a:xfrm>
            <a:off x="11573" y="-15240"/>
            <a:ext cx="9144000" cy="5073015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0" y="1200997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en-US" altLang="ja-JP" sz="4800" b="1" dirty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Rounded Leather </a:t>
            </a:r>
            <a:r>
              <a:rPr lang="en-US" altLang="ja-JP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Sofa</a:t>
            </a:r>
            <a:endParaRPr lang="en-US" altLang="ja-JP" sz="4800" b="1" dirty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en-US" altLang="ja-JP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『NUOVO』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</a:t>
            </a:r>
            <a:r>
              <a:rPr lang="en-US" altLang="ja-JP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/>
            </a:r>
            <a:br>
              <a:rPr lang="en-US" altLang="ja-JP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極上</a:t>
            </a:r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の時間を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過ごす</a:t>
            </a:r>
            <a:r>
              <a:rPr lang="en-US" altLang="ja-JP" sz="48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　　　　　　　</a:t>
            </a:r>
            <a:endParaRPr lang="en-US" altLang="ja-JP" sz="48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719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1389" b="4071"/>
          <a:stretch/>
        </p:blipFill>
        <p:spPr>
          <a:xfrm>
            <a:off x="11573" y="-15240"/>
            <a:ext cx="9144000" cy="5073015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0" y="1200997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en-US" altLang="ja-JP" sz="4800" b="1" dirty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Rounded Leather </a:t>
            </a:r>
            <a:r>
              <a:rPr lang="en-US" altLang="ja-JP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Sofa</a:t>
            </a:r>
            <a:endParaRPr lang="en-US" altLang="ja-JP" sz="4800" b="1" dirty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en-US" altLang="ja-JP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『NUOVO』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</a:t>
            </a:r>
            <a:r>
              <a:rPr lang="en-US" altLang="ja-JP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/>
            </a:r>
            <a:br>
              <a:rPr lang="en-US" altLang="ja-JP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極上</a:t>
            </a:r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の時間を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過ごす</a:t>
            </a:r>
            <a:r>
              <a:rPr lang="en-US" altLang="ja-JP" sz="48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　　　　　　　</a:t>
            </a:r>
            <a:endParaRPr lang="en-US" altLang="ja-JP" sz="48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714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505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44000" cy="502590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0" y="807455"/>
            <a:ext cx="91440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月</a:t>
            </a:r>
            <a:r>
              <a:rPr lang="en-US" altLang="ja-JP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280</a:t>
            </a:r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円</a:t>
            </a:r>
            <a:endParaRPr lang="en-US" altLang="ja-JP" sz="4800" b="1" dirty="0">
              <a:ln w="317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48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電動歯ブラシ革命</a:t>
            </a:r>
            <a:r>
              <a:rPr lang="en-US" altLang="ja-JP" sz="48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! </a:t>
            </a:r>
            <a:r>
              <a:rPr lang="en-US" altLang="ja-JP" sz="48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/>
            </a:r>
            <a:br>
              <a:rPr lang="en-US" altLang="ja-JP" sz="48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48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</a:t>
            </a:r>
            <a:r>
              <a:rPr lang="en-US" altLang="ja-JP" sz="48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GALLEIDO </a:t>
            </a:r>
            <a:r>
              <a:rPr lang="en-US" altLang="ja-JP" sz="48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DENTAL </a:t>
            </a:r>
            <a:r>
              <a:rPr lang="en-US" altLang="ja-JP" sz="48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MEMBER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　　</a:t>
            </a:r>
            <a:endParaRPr lang="en-US" altLang="ja-JP" sz="60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6000" b="1" dirty="0" smtClean="0">
                <a:ln w="412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　　</a:t>
            </a:r>
            <a:r>
              <a:rPr lang="ja-JP" altLang="en-US" sz="4800" b="1" dirty="0" smtClean="0">
                <a:ln w="317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サブスク</a:t>
            </a:r>
            <a:endParaRPr lang="en-US" altLang="ja-JP" sz="4800" b="1" dirty="0" smtClean="0">
              <a:ln w="412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2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メイン イベント">
  <a:themeElements>
    <a:clrScheme name="メイン イベント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メイン イベント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メイン イベント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26749</TotalTime>
  <Words>804</Words>
  <Application>Microsoft Office PowerPoint</Application>
  <PresentationFormat>ユーザー設定</PresentationFormat>
  <Paragraphs>103</Paragraphs>
  <Slides>31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7" baseType="lpstr">
      <vt:lpstr>HGP創英角ﾎﾟｯﾌﾟ体</vt:lpstr>
      <vt:lpstr>Meiryo UI</vt:lpstr>
      <vt:lpstr>ＭＳ Ｐゴシック</vt:lpstr>
      <vt:lpstr>Arial</vt:lpstr>
      <vt:lpstr>Impact</vt:lpstr>
      <vt:lpstr>メイン イベント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出光興産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下松市ってどんな街 ～下松市のご紹介～ </dc:title>
  <dc:creator>舘崎　圭</dc:creator>
  <cp:lastModifiedBy>舘崎　圭</cp:lastModifiedBy>
  <cp:revision>258</cp:revision>
  <dcterms:created xsi:type="dcterms:W3CDTF">2019-09-08T01:38:57Z</dcterms:created>
  <dcterms:modified xsi:type="dcterms:W3CDTF">2021-10-29T02:42:28Z</dcterms:modified>
</cp:coreProperties>
</file>